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8" r:id="rId5"/>
    <p:sldId id="273" r:id="rId7"/>
    <p:sldId id="274" r:id="rId8"/>
    <p:sldId id="275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806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2" Type="http://schemas.openxmlformats.org/officeDocument/2006/relationships/tags" Target="../tags/tag130.xml"/><Relationship Id="rId51" Type="http://schemas.openxmlformats.org/officeDocument/2006/relationships/tags" Target="../tags/tag129.xml"/><Relationship Id="rId50" Type="http://schemas.openxmlformats.org/officeDocument/2006/relationships/tags" Target="../tags/tag128.xml"/><Relationship Id="rId5" Type="http://schemas.openxmlformats.org/officeDocument/2006/relationships/tags" Target="../tags/tag83.xml"/><Relationship Id="rId49" Type="http://schemas.openxmlformats.org/officeDocument/2006/relationships/tags" Target="../tags/tag127.xml"/><Relationship Id="rId48" Type="http://schemas.openxmlformats.org/officeDocument/2006/relationships/tags" Target="../tags/tag126.xml"/><Relationship Id="rId47" Type="http://schemas.openxmlformats.org/officeDocument/2006/relationships/tags" Target="../tags/tag125.xml"/><Relationship Id="rId46" Type="http://schemas.openxmlformats.org/officeDocument/2006/relationships/tags" Target="../tags/tag124.xml"/><Relationship Id="rId45" Type="http://schemas.openxmlformats.org/officeDocument/2006/relationships/tags" Target="../tags/tag123.xml"/><Relationship Id="rId44" Type="http://schemas.openxmlformats.org/officeDocument/2006/relationships/tags" Target="../tags/tag122.xml"/><Relationship Id="rId43" Type="http://schemas.openxmlformats.org/officeDocument/2006/relationships/tags" Target="../tags/tag121.xml"/><Relationship Id="rId42" Type="http://schemas.openxmlformats.org/officeDocument/2006/relationships/tags" Target="../tags/tag120.xml"/><Relationship Id="rId41" Type="http://schemas.openxmlformats.org/officeDocument/2006/relationships/tags" Target="../tags/tag119.xml"/><Relationship Id="rId40" Type="http://schemas.openxmlformats.org/officeDocument/2006/relationships/tags" Target="../tags/tag118.xml"/><Relationship Id="rId4" Type="http://schemas.openxmlformats.org/officeDocument/2006/relationships/tags" Target="../tags/tag82.xml"/><Relationship Id="rId39" Type="http://schemas.openxmlformats.org/officeDocument/2006/relationships/tags" Target="../tags/tag117.xml"/><Relationship Id="rId38" Type="http://schemas.openxmlformats.org/officeDocument/2006/relationships/tags" Target="../tags/tag116.xml"/><Relationship Id="rId37" Type="http://schemas.openxmlformats.org/officeDocument/2006/relationships/tags" Target="../tags/tag115.xml"/><Relationship Id="rId36" Type="http://schemas.openxmlformats.org/officeDocument/2006/relationships/tags" Target="../tags/tag114.xml"/><Relationship Id="rId35" Type="http://schemas.openxmlformats.org/officeDocument/2006/relationships/tags" Target="../tags/tag113.xml"/><Relationship Id="rId34" Type="http://schemas.openxmlformats.org/officeDocument/2006/relationships/tags" Target="../tags/tag112.xml"/><Relationship Id="rId33" Type="http://schemas.openxmlformats.org/officeDocument/2006/relationships/tags" Target="../tags/tag111.xml"/><Relationship Id="rId32" Type="http://schemas.openxmlformats.org/officeDocument/2006/relationships/tags" Target="../tags/tag110.xml"/><Relationship Id="rId31" Type="http://schemas.openxmlformats.org/officeDocument/2006/relationships/tags" Target="../tags/tag109.xml"/><Relationship Id="rId30" Type="http://schemas.openxmlformats.org/officeDocument/2006/relationships/tags" Target="../tags/tag108.xml"/><Relationship Id="rId3" Type="http://schemas.openxmlformats.org/officeDocument/2006/relationships/tags" Target="../tags/tag81.xml"/><Relationship Id="rId29" Type="http://schemas.openxmlformats.org/officeDocument/2006/relationships/tags" Target="../tags/tag107.xml"/><Relationship Id="rId28" Type="http://schemas.openxmlformats.org/officeDocument/2006/relationships/tags" Target="../tags/tag106.xml"/><Relationship Id="rId27" Type="http://schemas.openxmlformats.org/officeDocument/2006/relationships/tags" Target="../tags/tag105.xml"/><Relationship Id="rId26" Type="http://schemas.openxmlformats.org/officeDocument/2006/relationships/tags" Target="../tags/tag104.xml"/><Relationship Id="rId25" Type="http://schemas.openxmlformats.org/officeDocument/2006/relationships/tags" Target="../tags/tag103.xml"/><Relationship Id="rId24" Type="http://schemas.openxmlformats.org/officeDocument/2006/relationships/tags" Target="../tags/tag102.xml"/><Relationship Id="rId23" Type="http://schemas.openxmlformats.org/officeDocument/2006/relationships/tags" Target="../tags/tag101.xml"/><Relationship Id="rId22" Type="http://schemas.openxmlformats.org/officeDocument/2006/relationships/tags" Target="../tags/tag100.xml"/><Relationship Id="rId21" Type="http://schemas.openxmlformats.org/officeDocument/2006/relationships/tags" Target="../tags/tag99.xml"/><Relationship Id="rId20" Type="http://schemas.openxmlformats.org/officeDocument/2006/relationships/tags" Target="../tags/tag98.xml"/><Relationship Id="rId2" Type="http://schemas.openxmlformats.org/officeDocument/2006/relationships/tags" Target="../tags/tag80.xml"/><Relationship Id="rId19" Type="http://schemas.openxmlformats.org/officeDocument/2006/relationships/tags" Target="../tags/tag97.xml"/><Relationship Id="rId18" Type="http://schemas.openxmlformats.org/officeDocument/2006/relationships/tags" Target="../tags/tag96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2" Type="http://schemas.openxmlformats.org/officeDocument/2006/relationships/tags" Target="../tags/tag187.xml"/><Relationship Id="rId51" Type="http://schemas.openxmlformats.org/officeDocument/2006/relationships/tags" Target="../tags/tag186.xml"/><Relationship Id="rId50" Type="http://schemas.openxmlformats.org/officeDocument/2006/relationships/tags" Target="../tags/tag185.xml"/><Relationship Id="rId5" Type="http://schemas.openxmlformats.org/officeDocument/2006/relationships/tags" Target="../tags/tag140.xml"/><Relationship Id="rId49" Type="http://schemas.openxmlformats.org/officeDocument/2006/relationships/tags" Target="../tags/tag184.xml"/><Relationship Id="rId48" Type="http://schemas.openxmlformats.org/officeDocument/2006/relationships/tags" Target="../tags/tag183.xml"/><Relationship Id="rId47" Type="http://schemas.openxmlformats.org/officeDocument/2006/relationships/tags" Target="../tags/tag182.xml"/><Relationship Id="rId46" Type="http://schemas.openxmlformats.org/officeDocument/2006/relationships/tags" Target="../tags/tag181.xml"/><Relationship Id="rId45" Type="http://schemas.openxmlformats.org/officeDocument/2006/relationships/tags" Target="../tags/tag180.xml"/><Relationship Id="rId44" Type="http://schemas.openxmlformats.org/officeDocument/2006/relationships/tags" Target="../tags/tag179.xml"/><Relationship Id="rId43" Type="http://schemas.openxmlformats.org/officeDocument/2006/relationships/tags" Target="../tags/tag178.xml"/><Relationship Id="rId42" Type="http://schemas.openxmlformats.org/officeDocument/2006/relationships/tags" Target="../tags/tag177.xml"/><Relationship Id="rId41" Type="http://schemas.openxmlformats.org/officeDocument/2006/relationships/tags" Target="../tags/tag176.xml"/><Relationship Id="rId40" Type="http://schemas.openxmlformats.org/officeDocument/2006/relationships/tags" Target="../tags/tag175.xml"/><Relationship Id="rId4" Type="http://schemas.openxmlformats.org/officeDocument/2006/relationships/tags" Target="../tags/tag139.xml"/><Relationship Id="rId39" Type="http://schemas.openxmlformats.org/officeDocument/2006/relationships/tags" Target="../tags/tag174.xml"/><Relationship Id="rId38" Type="http://schemas.openxmlformats.org/officeDocument/2006/relationships/tags" Target="../tags/tag173.xml"/><Relationship Id="rId37" Type="http://schemas.openxmlformats.org/officeDocument/2006/relationships/tags" Target="../tags/tag172.xml"/><Relationship Id="rId36" Type="http://schemas.openxmlformats.org/officeDocument/2006/relationships/tags" Target="../tags/tag171.xml"/><Relationship Id="rId35" Type="http://schemas.openxmlformats.org/officeDocument/2006/relationships/tags" Target="../tags/tag170.xml"/><Relationship Id="rId34" Type="http://schemas.openxmlformats.org/officeDocument/2006/relationships/tags" Target="../tags/tag169.xml"/><Relationship Id="rId33" Type="http://schemas.openxmlformats.org/officeDocument/2006/relationships/tags" Target="../tags/tag168.xml"/><Relationship Id="rId32" Type="http://schemas.openxmlformats.org/officeDocument/2006/relationships/tags" Target="../tags/tag167.xml"/><Relationship Id="rId31" Type="http://schemas.openxmlformats.org/officeDocument/2006/relationships/tags" Target="../tags/tag166.xml"/><Relationship Id="rId30" Type="http://schemas.openxmlformats.org/officeDocument/2006/relationships/tags" Target="../tags/tag165.xml"/><Relationship Id="rId3" Type="http://schemas.openxmlformats.org/officeDocument/2006/relationships/tags" Target="../tags/tag138.xml"/><Relationship Id="rId29" Type="http://schemas.openxmlformats.org/officeDocument/2006/relationships/tags" Target="../tags/tag164.xml"/><Relationship Id="rId28" Type="http://schemas.openxmlformats.org/officeDocument/2006/relationships/tags" Target="../tags/tag163.xml"/><Relationship Id="rId27" Type="http://schemas.openxmlformats.org/officeDocument/2006/relationships/tags" Target="../tags/tag162.xml"/><Relationship Id="rId26" Type="http://schemas.openxmlformats.org/officeDocument/2006/relationships/tags" Target="../tags/tag161.xml"/><Relationship Id="rId25" Type="http://schemas.openxmlformats.org/officeDocument/2006/relationships/tags" Target="../tags/tag160.xml"/><Relationship Id="rId24" Type="http://schemas.openxmlformats.org/officeDocument/2006/relationships/tags" Target="../tags/tag159.xml"/><Relationship Id="rId23" Type="http://schemas.openxmlformats.org/officeDocument/2006/relationships/tags" Target="../tags/tag158.xml"/><Relationship Id="rId22" Type="http://schemas.openxmlformats.org/officeDocument/2006/relationships/tags" Target="../tags/tag157.xml"/><Relationship Id="rId21" Type="http://schemas.openxmlformats.org/officeDocument/2006/relationships/tags" Target="../tags/tag156.xml"/><Relationship Id="rId20" Type="http://schemas.openxmlformats.org/officeDocument/2006/relationships/tags" Target="../tags/tag155.xml"/><Relationship Id="rId2" Type="http://schemas.openxmlformats.org/officeDocument/2006/relationships/tags" Target="../tags/tag137.xml"/><Relationship Id="rId19" Type="http://schemas.openxmlformats.org/officeDocument/2006/relationships/tags" Target="../tags/tag154.xml"/><Relationship Id="rId18" Type="http://schemas.openxmlformats.org/officeDocument/2006/relationships/tags" Target="../tags/tag153.xml"/><Relationship Id="rId17" Type="http://schemas.openxmlformats.org/officeDocument/2006/relationships/tags" Target="../tags/tag152.xml"/><Relationship Id="rId16" Type="http://schemas.openxmlformats.org/officeDocument/2006/relationships/tags" Target="../tags/tag151.xml"/><Relationship Id="rId15" Type="http://schemas.openxmlformats.org/officeDocument/2006/relationships/tags" Target="../tags/tag150.xml"/><Relationship Id="rId14" Type="http://schemas.openxmlformats.org/officeDocument/2006/relationships/tags" Target="../tags/tag149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9" Type="http://schemas.openxmlformats.org/officeDocument/2006/relationships/tags" Target="../tags/tag215.xml"/><Relationship Id="rId28" Type="http://schemas.openxmlformats.org/officeDocument/2006/relationships/tags" Target="../tags/tag214.xml"/><Relationship Id="rId27" Type="http://schemas.openxmlformats.org/officeDocument/2006/relationships/tags" Target="../tags/tag213.xml"/><Relationship Id="rId26" Type="http://schemas.openxmlformats.org/officeDocument/2006/relationships/tags" Target="../tags/tag212.xml"/><Relationship Id="rId25" Type="http://schemas.openxmlformats.org/officeDocument/2006/relationships/tags" Target="../tags/tag211.xml"/><Relationship Id="rId24" Type="http://schemas.openxmlformats.org/officeDocument/2006/relationships/tags" Target="../tags/tag210.xml"/><Relationship Id="rId23" Type="http://schemas.openxmlformats.org/officeDocument/2006/relationships/tags" Target="../tags/tag209.xml"/><Relationship Id="rId22" Type="http://schemas.openxmlformats.org/officeDocument/2006/relationships/tags" Target="../tags/tag208.xml"/><Relationship Id="rId21" Type="http://schemas.openxmlformats.org/officeDocument/2006/relationships/tags" Target="../tags/tag207.xml"/><Relationship Id="rId20" Type="http://schemas.openxmlformats.org/officeDocument/2006/relationships/tags" Target="../tags/tag206.xml"/><Relationship Id="rId2" Type="http://schemas.openxmlformats.org/officeDocument/2006/relationships/tags" Target="../tags/tag188.xml"/><Relationship Id="rId19" Type="http://schemas.openxmlformats.org/officeDocument/2006/relationships/tags" Target="../tags/tag205.xml"/><Relationship Id="rId18" Type="http://schemas.openxmlformats.org/officeDocument/2006/relationships/tags" Target="../tags/tag204.xml"/><Relationship Id="rId17" Type="http://schemas.openxmlformats.org/officeDocument/2006/relationships/tags" Target="../tags/tag203.xml"/><Relationship Id="rId16" Type="http://schemas.openxmlformats.org/officeDocument/2006/relationships/tags" Target="../tags/tag202.xml"/><Relationship Id="rId15" Type="http://schemas.openxmlformats.org/officeDocument/2006/relationships/tags" Target="../tags/tag201.xml"/><Relationship Id="rId14" Type="http://schemas.openxmlformats.org/officeDocument/2006/relationships/tags" Target="../tags/tag200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2" Type="http://schemas.openxmlformats.org/officeDocument/2006/relationships/tags" Target="../tags/tag266.xml"/><Relationship Id="rId51" Type="http://schemas.openxmlformats.org/officeDocument/2006/relationships/tags" Target="../tags/tag265.xml"/><Relationship Id="rId50" Type="http://schemas.openxmlformats.org/officeDocument/2006/relationships/tags" Target="../tags/tag264.xml"/><Relationship Id="rId5" Type="http://schemas.openxmlformats.org/officeDocument/2006/relationships/tags" Target="../tags/tag219.xml"/><Relationship Id="rId49" Type="http://schemas.openxmlformats.org/officeDocument/2006/relationships/tags" Target="../tags/tag263.xml"/><Relationship Id="rId48" Type="http://schemas.openxmlformats.org/officeDocument/2006/relationships/tags" Target="../tags/tag262.xml"/><Relationship Id="rId47" Type="http://schemas.openxmlformats.org/officeDocument/2006/relationships/tags" Target="../tags/tag261.xml"/><Relationship Id="rId46" Type="http://schemas.openxmlformats.org/officeDocument/2006/relationships/tags" Target="../tags/tag260.xml"/><Relationship Id="rId45" Type="http://schemas.openxmlformats.org/officeDocument/2006/relationships/tags" Target="../tags/tag259.xml"/><Relationship Id="rId44" Type="http://schemas.openxmlformats.org/officeDocument/2006/relationships/tags" Target="../tags/tag258.xml"/><Relationship Id="rId43" Type="http://schemas.openxmlformats.org/officeDocument/2006/relationships/tags" Target="../tags/tag257.xml"/><Relationship Id="rId42" Type="http://schemas.openxmlformats.org/officeDocument/2006/relationships/tags" Target="../tags/tag256.xml"/><Relationship Id="rId41" Type="http://schemas.openxmlformats.org/officeDocument/2006/relationships/tags" Target="../tags/tag255.xml"/><Relationship Id="rId40" Type="http://schemas.openxmlformats.org/officeDocument/2006/relationships/tags" Target="../tags/tag254.xml"/><Relationship Id="rId4" Type="http://schemas.openxmlformats.org/officeDocument/2006/relationships/tags" Target="../tags/tag218.xml"/><Relationship Id="rId39" Type="http://schemas.openxmlformats.org/officeDocument/2006/relationships/tags" Target="../tags/tag253.xml"/><Relationship Id="rId38" Type="http://schemas.openxmlformats.org/officeDocument/2006/relationships/tags" Target="../tags/tag252.xml"/><Relationship Id="rId37" Type="http://schemas.openxmlformats.org/officeDocument/2006/relationships/tags" Target="../tags/tag251.xml"/><Relationship Id="rId36" Type="http://schemas.openxmlformats.org/officeDocument/2006/relationships/tags" Target="../tags/tag250.xml"/><Relationship Id="rId35" Type="http://schemas.openxmlformats.org/officeDocument/2006/relationships/tags" Target="../tags/tag249.xml"/><Relationship Id="rId34" Type="http://schemas.openxmlformats.org/officeDocument/2006/relationships/tags" Target="../tags/tag248.xml"/><Relationship Id="rId33" Type="http://schemas.openxmlformats.org/officeDocument/2006/relationships/tags" Target="../tags/tag247.xml"/><Relationship Id="rId32" Type="http://schemas.openxmlformats.org/officeDocument/2006/relationships/tags" Target="../tags/tag246.xml"/><Relationship Id="rId31" Type="http://schemas.openxmlformats.org/officeDocument/2006/relationships/tags" Target="../tags/tag245.xml"/><Relationship Id="rId30" Type="http://schemas.openxmlformats.org/officeDocument/2006/relationships/tags" Target="../tags/tag244.xml"/><Relationship Id="rId3" Type="http://schemas.openxmlformats.org/officeDocument/2006/relationships/tags" Target="../tags/tag217.xml"/><Relationship Id="rId29" Type="http://schemas.openxmlformats.org/officeDocument/2006/relationships/tags" Target="../tags/tag243.xml"/><Relationship Id="rId28" Type="http://schemas.openxmlformats.org/officeDocument/2006/relationships/tags" Target="../tags/tag242.xml"/><Relationship Id="rId27" Type="http://schemas.openxmlformats.org/officeDocument/2006/relationships/tags" Target="../tags/tag241.xml"/><Relationship Id="rId26" Type="http://schemas.openxmlformats.org/officeDocument/2006/relationships/tags" Target="../tags/tag240.xml"/><Relationship Id="rId25" Type="http://schemas.openxmlformats.org/officeDocument/2006/relationships/tags" Target="../tags/tag239.xml"/><Relationship Id="rId24" Type="http://schemas.openxmlformats.org/officeDocument/2006/relationships/tags" Target="../tags/tag238.xml"/><Relationship Id="rId23" Type="http://schemas.openxmlformats.org/officeDocument/2006/relationships/tags" Target="../tags/tag237.xml"/><Relationship Id="rId22" Type="http://schemas.openxmlformats.org/officeDocument/2006/relationships/tags" Target="../tags/tag236.xml"/><Relationship Id="rId21" Type="http://schemas.openxmlformats.org/officeDocument/2006/relationships/tags" Target="../tags/tag235.xml"/><Relationship Id="rId20" Type="http://schemas.openxmlformats.org/officeDocument/2006/relationships/tags" Target="../tags/tag234.xml"/><Relationship Id="rId2" Type="http://schemas.openxmlformats.org/officeDocument/2006/relationships/tags" Target="../tags/tag216.xml"/><Relationship Id="rId19" Type="http://schemas.openxmlformats.org/officeDocument/2006/relationships/tags" Target="../tags/tag233.xml"/><Relationship Id="rId18" Type="http://schemas.openxmlformats.org/officeDocument/2006/relationships/tags" Target="../tags/tag232.xml"/><Relationship Id="rId17" Type="http://schemas.openxmlformats.org/officeDocument/2006/relationships/tags" Target="../tags/tag231.xml"/><Relationship Id="rId16" Type="http://schemas.openxmlformats.org/officeDocument/2006/relationships/tags" Target="../tags/tag230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2" Type="http://schemas.openxmlformats.org/officeDocument/2006/relationships/tags" Target="../tags/tag323.xml"/><Relationship Id="rId51" Type="http://schemas.openxmlformats.org/officeDocument/2006/relationships/tags" Target="../tags/tag322.xml"/><Relationship Id="rId50" Type="http://schemas.openxmlformats.org/officeDocument/2006/relationships/tags" Target="../tags/tag321.xml"/><Relationship Id="rId5" Type="http://schemas.openxmlformats.org/officeDocument/2006/relationships/tags" Target="../tags/tag276.xml"/><Relationship Id="rId49" Type="http://schemas.openxmlformats.org/officeDocument/2006/relationships/tags" Target="../tags/tag320.xml"/><Relationship Id="rId48" Type="http://schemas.openxmlformats.org/officeDocument/2006/relationships/tags" Target="../tags/tag319.xml"/><Relationship Id="rId47" Type="http://schemas.openxmlformats.org/officeDocument/2006/relationships/tags" Target="../tags/tag318.xml"/><Relationship Id="rId46" Type="http://schemas.openxmlformats.org/officeDocument/2006/relationships/tags" Target="../tags/tag317.xml"/><Relationship Id="rId45" Type="http://schemas.openxmlformats.org/officeDocument/2006/relationships/tags" Target="../tags/tag316.xml"/><Relationship Id="rId44" Type="http://schemas.openxmlformats.org/officeDocument/2006/relationships/tags" Target="../tags/tag315.xml"/><Relationship Id="rId43" Type="http://schemas.openxmlformats.org/officeDocument/2006/relationships/tags" Target="../tags/tag314.xml"/><Relationship Id="rId42" Type="http://schemas.openxmlformats.org/officeDocument/2006/relationships/tags" Target="../tags/tag313.xml"/><Relationship Id="rId41" Type="http://schemas.openxmlformats.org/officeDocument/2006/relationships/tags" Target="../tags/tag312.xml"/><Relationship Id="rId40" Type="http://schemas.openxmlformats.org/officeDocument/2006/relationships/tags" Target="../tags/tag311.xml"/><Relationship Id="rId4" Type="http://schemas.openxmlformats.org/officeDocument/2006/relationships/tags" Target="../tags/tag275.xml"/><Relationship Id="rId39" Type="http://schemas.openxmlformats.org/officeDocument/2006/relationships/tags" Target="../tags/tag310.xml"/><Relationship Id="rId38" Type="http://schemas.openxmlformats.org/officeDocument/2006/relationships/tags" Target="../tags/tag309.xml"/><Relationship Id="rId37" Type="http://schemas.openxmlformats.org/officeDocument/2006/relationships/tags" Target="../tags/tag308.xml"/><Relationship Id="rId36" Type="http://schemas.openxmlformats.org/officeDocument/2006/relationships/tags" Target="../tags/tag307.xml"/><Relationship Id="rId35" Type="http://schemas.openxmlformats.org/officeDocument/2006/relationships/tags" Target="../tags/tag306.xml"/><Relationship Id="rId34" Type="http://schemas.openxmlformats.org/officeDocument/2006/relationships/tags" Target="../tags/tag305.xml"/><Relationship Id="rId33" Type="http://schemas.openxmlformats.org/officeDocument/2006/relationships/tags" Target="../tags/tag304.xml"/><Relationship Id="rId32" Type="http://schemas.openxmlformats.org/officeDocument/2006/relationships/tags" Target="../tags/tag303.xml"/><Relationship Id="rId31" Type="http://schemas.openxmlformats.org/officeDocument/2006/relationships/tags" Target="../tags/tag302.xml"/><Relationship Id="rId30" Type="http://schemas.openxmlformats.org/officeDocument/2006/relationships/tags" Target="../tags/tag301.xml"/><Relationship Id="rId3" Type="http://schemas.openxmlformats.org/officeDocument/2006/relationships/tags" Target="../tags/tag274.xml"/><Relationship Id="rId29" Type="http://schemas.openxmlformats.org/officeDocument/2006/relationships/tags" Target="../tags/tag300.xml"/><Relationship Id="rId28" Type="http://schemas.openxmlformats.org/officeDocument/2006/relationships/tags" Target="../tags/tag299.xml"/><Relationship Id="rId27" Type="http://schemas.openxmlformats.org/officeDocument/2006/relationships/tags" Target="../tags/tag298.xml"/><Relationship Id="rId26" Type="http://schemas.openxmlformats.org/officeDocument/2006/relationships/tags" Target="../tags/tag297.xml"/><Relationship Id="rId25" Type="http://schemas.openxmlformats.org/officeDocument/2006/relationships/tags" Target="../tags/tag296.xml"/><Relationship Id="rId24" Type="http://schemas.openxmlformats.org/officeDocument/2006/relationships/tags" Target="../tags/tag295.xml"/><Relationship Id="rId23" Type="http://schemas.openxmlformats.org/officeDocument/2006/relationships/tags" Target="../tags/tag294.xml"/><Relationship Id="rId22" Type="http://schemas.openxmlformats.org/officeDocument/2006/relationships/tags" Target="../tags/tag293.xml"/><Relationship Id="rId21" Type="http://schemas.openxmlformats.org/officeDocument/2006/relationships/tags" Target="../tags/tag292.xml"/><Relationship Id="rId20" Type="http://schemas.openxmlformats.org/officeDocument/2006/relationships/tags" Target="../tags/tag291.xml"/><Relationship Id="rId2" Type="http://schemas.openxmlformats.org/officeDocument/2006/relationships/tags" Target="../tags/tag273.xml"/><Relationship Id="rId19" Type="http://schemas.openxmlformats.org/officeDocument/2006/relationships/tags" Target="../tags/tag290.xml"/><Relationship Id="rId18" Type="http://schemas.openxmlformats.org/officeDocument/2006/relationships/tags" Target="../tags/tag289.xml"/><Relationship Id="rId17" Type="http://schemas.openxmlformats.org/officeDocument/2006/relationships/tags" Target="../tags/tag288.xml"/><Relationship Id="rId16" Type="http://schemas.openxmlformats.org/officeDocument/2006/relationships/tags" Target="../tags/tag287.xml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331.xml"/><Relationship Id="rId8" Type="http://schemas.openxmlformats.org/officeDocument/2006/relationships/tags" Target="../tags/tag330.xml"/><Relationship Id="rId7" Type="http://schemas.openxmlformats.org/officeDocument/2006/relationships/tags" Target="../tags/tag329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9" Type="http://schemas.openxmlformats.org/officeDocument/2006/relationships/tags" Target="../tags/tag351.xml"/><Relationship Id="rId28" Type="http://schemas.openxmlformats.org/officeDocument/2006/relationships/tags" Target="../tags/tag350.xml"/><Relationship Id="rId27" Type="http://schemas.openxmlformats.org/officeDocument/2006/relationships/tags" Target="../tags/tag349.xml"/><Relationship Id="rId26" Type="http://schemas.openxmlformats.org/officeDocument/2006/relationships/tags" Target="../tags/tag348.xml"/><Relationship Id="rId25" Type="http://schemas.openxmlformats.org/officeDocument/2006/relationships/tags" Target="../tags/tag347.xml"/><Relationship Id="rId24" Type="http://schemas.openxmlformats.org/officeDocument/2006/relationships/tags" Target="../tags/tag346.xml"/><Relationship Id="rId23" Type="http://schemas.openxmlformats.org/officeDocument/2006/relationships/tags" Target="../tags/tag345.xml"/><Relationship Id="rId22" Type="http://schemas.openxmlformats.org/officeDocument/2006/relationships/tags" Target="../tags/tag344.xml"/><Relationship Id="rId21" Type="http://schemas.openxmlformats.org/officeDocument/2006/relationships/tags" Target="../tags/tag343.xml"/><Relationship Id="rId20" Type="http://schemas.openxmlformats.org/officeDocument/2006/relationships/tags" Target="../tags/tag342.xml"/><Relationship Id="rId2" Type="http://schemas.openxmlformats.org/officeDocument/2006/relationships/tags" Target="../tags/tag324.xml"/><Relationship Id="rId19" Type="http://schemas.openxmlformats.org/officeDocument/2006/relationships/tags" Target="../tags/tag341.xml"/><Relationship Id="rId18" Type="http://schemas.openxmlformats.org/officeDocument/2006/relationships/tags" Target="../tags/tag340.xml"/><Relationship Id="rId17" Type="http://schemas.openxmlformats.org/officeDocument/2006/relationships/tags" Target="../tags/tag339.xml"/><Relationship Id="rId16" Type="http://schemas.openxmlformats.org/officeDocument/2006/relationships/tags" Target="../tags/tag338.xml"/><Relationship Id="rId15" Type="http://schemas.openxmlformats.org/officeDocument/2006/relationships/tags" Target="../tags/tag337.xml"/><Relationship Id="rId14" Type="http://schemas.openxmlformats.org/officeDocument/2006/relationships/tags" Target="../tags/tag336.xml"/><Relationship Id="rId13" Type="http://schemas.openxmlformats.org/officeDocument/2006/relationships/tags" Target="../tags/tag335.xml"/><Relationship Id="rId12" Type="http://schemas.openxmlformats.org/officeDocument/2006/relationships/tags" Target="../tags/tag334.xml"/><Relationship Id="rId11" Type="http://schemas.openxmlformats.org/officeDocument/2006/relationships/tags" Target="../tags/tag333.xml"/><Relationship Id="rId10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9" Type="http://schemas.openxmlformats.org/officeDocument/2006/relationships/tags" Target="../tags/tag79.xml"/><Relationship Id="rId28" Type="http://schemas.openxmlformats.org/officeDocument/2006/relationships/tags" Target="../tags/tag78.xml"/><Relationship Id="rId27" Type="http://schemas.openxmlformats.org/officeDocument/2006/relationships/tags" Target="../tags/tag77.xml"/><Relationship Id="rId26" Type="http://schemas.openxmlformats.org/officeDocument/2006/relationships/tags" Target="../tags/tag76.xml"/><Relationship Id="rId25" Type="http://schemas.openxmlformats.org/officeDocument/2006/relationships/tags" Target="../tags/tag75.xml"/><Relationship Id="rId24" Type="http://schemas.openxmlformats.org/officeDocument/2006/relationships/tags" Target="../tags/tag74.xml"/><Relationship Id="rId23" Type="http://schemas.openxmlformats.org/officeDocument/2006/relationships/tags" Target="../tags/tag73.xml"/><Relationship Id="rId22" Type="http://schemas.openxmlformats.org/officeDocument/2006/relationships/tags" Target="../tags/tag7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tags" Target="../tags/tag52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2" Type="http://schemas.openxmlformats.org/officeDocument/2006/relationships/tags" Target="../tags/tag402.xml"/><Relationship Id="rId51" Type="http://schemas.openxmlformats.org/officeDocument/2006/relationships/tags" Target="../tags/tag401.xml"/><Relationship Id="rId50" Type="http://schemas.openxmlformats.org/officeDocument/2006/relationships/tags" Target="../tags/tag400.xml"/><Relationship Id="rId5" Type="http://schemas.openxmlformats.org/officeDocument/2006/relationships/tags" Target="../tags/tag355.xml"/><Relationship Id="rId49" Type="http://schemas.openxmlformats.org/officeDocument/2006/relationships/tags" Target="../tags/tag399.xml"/><Relationship Id="rId48" Type="http://schemas.openxmlformats.org/officeDocument/2006/relationships/tags" Target="../tags/tag398.xml"/><Relationship Id="rId47" Type="http://schemas.openxmlformats.org/officeDocument/2006/relationships/tags" Target="../tags/tag397.xml"/><Relationship Id="rId46" Type="http://schemas.openxmlformats.org/officeDocument/2006/relationships/tags" Target="../tags/tag396.xml"/><Relationship Id="rId45" Type="http://schemas.openxmlformats.org/officeDocument/2006/relationships/tags" Target="../tags/tag395.xml"/><Relationship Id="rId44" Type="http://schemas.openxmlformats.org/officeDocument/2006/relationships/tags" Target="../tags/tag394.xml"/><Relationship Id="rId43" Type="http://schemas.openxmlformats.org/officeDocument/2006/relationships/tags" Target="../tags/tag393.xml"/><Relationship Id="rId42" Type="http://schemas.openxmlformats.org/officeDocument/2006/relationships/tags" Target="../tags/tag392.xml"/><Relationship Id="rId41" Type="http://schemas.openxmlformats.org/officeDocument/2006/relationships/tags" Target="../tags/tag391.xml"/><Relationship Id="rId40" Type="http://schemas.openxmlformats.org/officeDocument/2006/relationships/tags" Target="../tags/tag390.xml"/><Relationship Id="rId4" Type="http://schemas.openxmlformats.org/officeDocument/2006/relationships/tags" Target="../tags/tag354.xml"/><Relationship Id="rId39" Type="http://schemas.openxmlformats.org/officeDocument/2006/relationships/tags" Target="../tags/tag389.xml"/><Relationship Id="rId38" Type="http://schemas.openxmlformats.org/officeDocument/2006/relationships/tags" Target="../tags/tag388.xml"/><Relationship Id="rId37" Type="http://schemas.openxmlformats.org/officeDocument/2006/relationships/tags" Target="../tags/tag387.xml"/><Relationship Id="rId36" Type="http://schemas.openxmlformats.org/officeDocument/2006/relationships/tags" Target="../tags/tag386.xml"/><Relationship Id="rId35" Type="http://schemas.openxmlformats.org/officeDocument/2006/relationships/tags" Target="../tags/tag385.xml"/><Relationship Id="rId34" Type="http://schemas.openxmlformats.org/officeDocument/2006/relationships/tags" Target="../tags/tag384.xml"/><Relationship Id="rId33" Type="http://schemas.openxmlformats.org/officeDocument/2006/relationships/tags" Target="../tags/tag383.xml"/><Relationship Id="rId32" Type="http://schemas.openxmlformats.org/officeDocument/2006/relationships/tags" Target="../tags/tag382.xml"/><Relationship Id="rId31" Type="http://schemas.openxmlformats.org/officeDocument/2006/relationships/tags" Target="../tags/tag381.xml"/><Relationship Id="rId30" Type="http://schemas.openxmlformats.org/officeDocument/2006/relationships/tags" Target="../tags/tag380.xml"/><Relationship Id="rId3" Type="http://schemas.openxmlformats.org/officeDocument/2006/relationships/tags" Target="../tags/tag353.xml"/><Relationship Id="rId29" Type="http://schemas.openxmlformats.org/officeDocument/2006/relationships/tags" Target="../tags/tag379.xml"/><Relationship Id="rId28" Type="http://schemas.openxmlformats.org/officeDocument/2006/relationships/tags" Target="../tags/tag378.xml"/><Relationship Id="rId27" Type="http://schemas.openxmlformats.org/officeDocument/2006/relationships/tags" Target="../tags/tag377.xml"/><Relationship Id="rId26" Type="http://schemas.openxmlformats.org/officeDocument/2006/relationships/tags" Target="../tags/tag376.xml"/><Relationship Id="rId25" Type="http://schemas.openxmlformats.org/officeDocument/2006/relationships/tags" Target="../tags/tag375.xml"/><Relationship Id="rId24" Type="http://schemas.openxmlformats.org/officeDocument/2006/relationships/tags" Target="../tags/tag374.xml"/><Relationship Id="rId23" Type="http://schemas.openxmlformats.org/officeDocument/2006/relationships/tags" Target="../tags/tag373.xml"/><Relationship Id="rId22" Type="http://schemas.openxmlformats.org/officeDocument/2006/relationships/tags" Target="../tags/tag372.xml"/><Relationship Id="rId21" Type="http://schemas.openxmlformats.org/officeDocument/2006/relationships/tags" Target="../tags/tag371.xml"/><Relationship Id="rId20" Type="http://schemas.openxmlformats.org/officeDocument/2006/relationships/tags" Target="../tags/tag370.xml"/><Relationship Id="rId2" Type="http://schemas.openxmlformats.org/officeDocument/2006/relationships/tags" Target="../tags/tag352.xml"/><Relationship Id="rId19" Type="http://schemas.openxmlformats.org/officeDocument/2006/relationships/tags" Target="../tags/tag369.xml"/><Relationship Id="rId18" Type="http://schemas.openxmlformats.org/officeDocument/2006/relationships/tags" Target="../tags/tag368.xml"/><Relationship Id="rId17" Type="http://schemas.openxmlformats.org/officeDocument/2006/relationships/tags" Target="../tags/tag367.xml"/><Relationship Id="rId16" Type="http://schemas.openxmlformats.org/officeDocument/2006/relationships/tags" Target="../tags/tag366.xml"/><Relationship Id="rId15" Type="http://schemas.openxmlformats.org/officeDocument/2006/relationships/tags" Target="../tags/tag365.xml"/><Relationship Id="rId14" Type="http://schemas.openxmlformats.org/officeDocument/2006/relationships/tags" Target="../tags/tag364.xml"/><Relationship Id="rId13" Type="http://schemas.openxmlformats.org/officeDocument/2006/relationships/tags" Target="../tags/tag363.xml"/><Relationship Id="rId12" Type="http://schemas.openxmlformats.org/officeDocument/2006/relationships/tags" Target="../tags/tag362.xml"/><Relationship Id="rId11" Type="http://schemas.openxmlformats.org/officeDocument/2006/relationships/tags" Target="../tags/tag361.xml"/><Relationship Id="rId10" Type="http://schemas.openxmlformats.org/officeDocument/2006/relationships/tags" Target="../tags/tag360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7"/>
          <p:cNvGrpSpPr/>
          <p:nvPr/>
        </p:nvGrpSpPr>
        <p:grpSpPr>
          <a:xfrm>
            <a:off x="1588" y="1352550"/>
            <a:ext cx="1247775" cy="2879725"/>
            <a:chOff x="4952858" y="1717675"/>
            <a:chExt cx="1016000" cy="2339975"/>
          </a:xfrm>
        </p:grpSpPr>
        <p:grpSp>
          <p:nvGrpSpPr>
            <p:cNvPr id="4100" name="Group 28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37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05" name="Group 29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35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08" name="Group 30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33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11" name="Group 31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31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14" name="Group 32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29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17" name="Group 33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27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20" name="Group 34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23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25" name="Group 35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19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30" name="Group 36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17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33" name="Group 61"/>
          <p:cNvGrpSpPr/>
          <p:nvPr/>
        </p:nvGrpSpPr>
        <p:grpSpPr>
          <a:xfrm flipH="1">
            <a:off x="7896225" y="1352550"/>
            <a:ext cx="1247775" cy="2879725"/>
            <a:chOff x="4952858" y="1717675"/>
            <a:chExt cx="1016000" cy="2339975"/>
          </a:xfrm>
        </p:grpSpPr>
        <p:grpSp>
          <p:nvGrpSpPr>
            <p:cNvPr id="4134" name="Group 62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71" name="Freeform 3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3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4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39" name="Group 63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69" name="Freeform 4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4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42" name="Group 64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67" name="Freeform 4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4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45" name="Group 65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65" name="Freeform 4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5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48" name="Group 66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63" name="Freeform 5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5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51" name="Group 67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61" name="Freeform 55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56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54" name="Group 68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57" name="Freeform 58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5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0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6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59" name="Group 69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53" name="Freeform 65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6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67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7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64" name="Group 70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51" name="Freeform 7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7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249364" y="1864311"/>
            <a:ext cx="6646863" cy="1241820"/>
          </a:xfrm>
          <a:noFill/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49364" y="3160693"/>
            <a:ext cx="6646863" cy="1038794"/>
          </a:xfrm>
          <a:noFill/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0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1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7"/>
          <p:cNvGrpSpPr/>
          <p:nvPr/>
        </p:nvGrpSpPr>
        <p:grpSpPr>
          <a:xfrm>
            <a:off x="1588" y="968375"/>
            <a:ext cx="1712912" cy="4378325"/>
            <a:chOff x="4952858" y="1717675"/>
            <a:chExt cx="1016000" cy="2339975"/>
          </a:xfrm>
        </p:grpSpPr>
        <p:grpSp>
          <p:nvGrpSpPr>
            <p:cNvPr id="6148" name="Group 28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36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53" name="Group 29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34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56" name="Group 30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32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59" name="Group 31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30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62" name="Group 32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28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65" name="Group 33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26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68" name="Group 34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22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73" name="Group 35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18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78" name="Group 36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16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181" name="Group 61"/>
          <p:cNvGrpSpPr/>
          <p:nvPr/>
        </p:nvGrpSpPr>
        <p:grpSpPr>
          <a:xfrm flipH="1">
            <a:off x="7429500" y="968375"/>
            <a:ext cx="1712913" cy="4378325"/>
            <a:chOff x="4952858" y="1717675"/>
            <a:chExt cx="1016000" cy="2339975"/>
          </a:xfrm>
        </p:grpSpPr>
        <p:grpSp>
          <p:nvGrpSpPr>
            <p:cNvPr id="6182" name="Group 62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70" name="Freeform 3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3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4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87" name="Group 63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68" name="Freeform 4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4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90" name="Group 64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66" name="Freeform 4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4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93" name="Group 65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64" name="Freeform 4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5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96" name="Group 66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62" name="Freeform 5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5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199" name="Group 67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60" name="Freeform 55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56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02" name="Group 68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56" name="Freeform 58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5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60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07" name="Group 69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52" name="Freeform 65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6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67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7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12" name="Group 70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50" name="Freeform 7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7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33601" y="1574800"/>
            <a:ext cx="4877990" cy="1893869"/>
          </a:xfrm>
        </p:spPr>
        <p:txBody>
          <a:bodyPr lIns="90000" tIns="46800" rIns="90000" bIns="46800" anchor="b">
            <a:normAutofit/>
          </a:bodyPr>
          <a:lstStyle>
            <a:lvl1pPr algn="ctr">
              <a:lnSpc>
                <a:spcPct val="130000"/>
              </a:lnSpc>
              <a:defRPr sz="96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78" name="文本占位符 77"/>
          <p:cNvSpPr>
            <a:spLocks noGrp="1"/>
          </p:cNvSpPr>
          <p:nvPr>
            <p:ph type="body" sz="quarter" idx="13" hasCustomPrompt="1"/>
          </p:nvPr>
        </p:nvSpPr>
        <p:spPr>
          <a:xfrm>
            <a:off x="2133255" y="3523231"/>
            <a:ext cx="4878281" cy="112075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编辑副标题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0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1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27"/>
          <p:cNvGrpSpPr/>
          <p:nvPr/>
        </p:nvGrpSpPr>
        <p:grpSpPr>
          <a:xfrm>
            <a:off x="1588" y="1352550"/>
            <a:ext cx="1247775" cy="2879725"/>
            <a:chOff x="4952858" y="1717675"/>
            <a:chExt cx="1016000" cy="2339975"/>
          </a:xfrm>
        </p:grpSpPr>
        <p:grpSp>
          <p:nvGrpSpPr>
            <p:cNvPr id="7172" name="Group 28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37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77" name="Group 29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35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80" name="Group 30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33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83" name="Group 31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31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86" name="Group 32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29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89" name="Group 33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27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92" name="Group 34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23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97" name="Group 35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19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02" name="Group 36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17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205" name="Group 61"/>
          <p:cNvGrpSpPr/>
          <p:nvPr/>
        </p:nvGrpSpPr>
        <p:grpSpPr>
          <a:xfrm flipH="1">
            <a:off x="7896225" y="1352550"/>
            <a:ext cx="1247775" cy="2879725"/>
            <a:chOff x="4952858" y="1717675"/>
            <a:chExt cx="1016000" cy="2339975"/>
          </a:xfrm>
        </p:grpSpPr>
        <p:grpSp>
          <p:nvGrpSpPr>
            <p:cNvPr id="7206" name="Group 62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71" name="Freeform 3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3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4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11" name="Group 63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69" name="Freeform 4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4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14" name="Group 64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67" name="Freeform 4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4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17" name="Group 65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65" name="Freeform 4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5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20" name="Group 66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63" name="Freeform 5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5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23" name="Group 67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61" name="Freeform 55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56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26" name="Group 68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57" name="Freeform 58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5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0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6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31" name="Group 69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53" name="Freeform 65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6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67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7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36" name="Group 70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51" name="Freeform 7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7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249364" y="1864311"/>
            <a:ext cx="6646863" cy="1241820"/>
          </a:xfrm>
          <a:noFill/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49364" y="3160693"/>
            <a:ext cx="6646863" cy="1038794"/>
          </a:xfrm>
          <a:noFill/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0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1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600" dirty="0"/>
            </a:lvl1pPr>
          </a:lstStyle>
          <a:p>
            <a:pPr lvl="0"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21"/>
          <p:cNvGrpSpPr/>
          <p:nvPr/>
        </p:nvGrpSpPr>
        <p:grpSpPr>
          <a:xfrm>
            <a:off x="1588" y="0"/>
            <a:ext cx="2159000" cy="2495550"/>
            <a:chOff x="1588" y="4134014"/>
            <a:chExt cx="1016000" cy="1168400"/>
          </a:xfrm>
        </p:grpSpPr>
        <p:grpSp>
          <p:nvGrpSpPr>
            <p:cNvPr id="8196" name="Group 41"/>
            <p:cNvGrpSpPr/>
            <p:nvPr/>
          </p:nvGrpSpPr>
          <p:grpSpPr>
            <a:xfrm>
              <a:off x="1588" y="4426114"/>
              <a:ext cx="1016000" cy="584200"/>
              <a:chOff x="3413126" y="3181350"/>
              <a:chExt cx="1016000" cy="584200"/>
            </a:xfrm>
          </p:grpSpPr>
          <p:sp>
            <p:nvSpPr>
              <p:cNvPr id="20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1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3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8201" name="Group 42"/>
            <p:cNvGrpSpPr/>
            <p:nvPr/>
          </p:nvGrpSpPr>
          <p:grpSpPr>
            <a:xfrm>
              <a:off x="1588" y="4134014"/>
              <a:ext cx="508000" cy="584200"/>
              <a:chOff x="3413126" y="2889250"/>
              <a:chExt cx="508000" cy="584200"/>
            </a:xfrm>
          </p:grpSpPr>
          <p:sp>
            <p:nvSpPr>
              <p:cNvPr id="18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8204" name="Group 43"/>
            <p:cNvGrpSpPr/>
            <p:nvPr/>
          </p:nvGrpSpPr>
          <p:grpSpPr>
            <a:xfrm>
              <a:off x="509588" y="4134014"/>
              <a:ext cx="508000" cy="584200"/>
              <a:chOff x="3921126" y="2889250"/>
              <a:chExt cx="508000" cy="584200"/>
            </a:xfrm>
          </p:grpSpPr>
          <p:sp>
            <p:nvSpPr>
              <p:cNvPr id="16" name="Freeform 49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50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8207" name="Group 44"/>
            <p:cNvGrpSpPr/>
            <p:nvPr/>
          </p:nvGrpSpPr>
          <p:grpSpPr>
            <a:xfrm>
              <a:off x="1588" y="4718214"/>
              <a:ext cx="508000" cy="584200"/>
              <a:chOff x="3413126" y="3473450"/>
              <a:chExt cx="508000" cy="584200"/>
            </a:xfrm>
          </p:grpSpPr>
          <p:sp>
            <p:nvSpPr>
              <p:cNvPr id="14" name="Freeform 5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5" name="Freeform 52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sp>
          <p:nvSpPr>
            <p:cNvPr id="12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509588" y="41340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0 w 320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sp>
          <p:nvSpPr>
            <p:cNvPr id="13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1588" y="4134014"/>
              <a:ext cx="508000" cy="292100"/>
            </a:xfrm>
            <a:custGeom>
              <a:avLst/>
              <a:gdLst>
                <a:gd name="T0" fmla="*/ 78 w 320"/>
                <a:gd name="T1" fmla="*/ 44 h 184"/>
                <a:gd name="T2" fmla="*/ 32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78 w 320"/>
                <a:gd name="T9" fmla="*/ 4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78" y="44"/>
                  </a:moveTo>
                  <a:lnTo>
                    <a:pt x="32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</p:grpSp>
      <p:grpSp>
        <p:nvGrpSpPr>
          <p:cNvPr id="8212" name="Group 22"/>
          <p:cNvGrpSpPr/>
          <p:nvPr/>
        </p:nvGrpSpPr>
        <p:grpSpPr>
          <a:xfrm flipH="1">
            <a:off x="6985000" y="4362450"/>
            <a:ext cx="2159000" cy="2495550"/>
            <a:chOff x="1588" y="2962439"/>
            <a:chExt cx="1016000" cy="1171575"/>
          </a:xfrm>
        </p:grpSpPr>
        <p:grpSp>
          <p:nvGrpSpPr>
            <p:cNvPr id="8213" name="Group 23"/>
            <p:cNvGrpSpPr/>
            <p:nvPr/>
          </p:nvGrpSpPr>
          <p:grpSpPr>
            <a:xfrm>
              <a:off x="1588" y="3549814"/>
              <a:ext cx="508000" cy="584200"/>
              <a:chOff x="3413126" y="2305050"/>
              <a:chExt cx="508000" cy="584200"/>
            </a:xfrm>
          </p:grpSpPr>
          <p:sp>
            <p:nvSpPr>
              <p:cNvPr id="39" name="Freeform 47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40" name="Freeform 48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8216" name="Group 24"/>
            <p:cNvGrpSpPr/>
            <p:nvPr/>
          </p:nvGrpSpPr>
          <p:grpSpPr>
            <a:xfrm>
              <a:off x="509588" y="3549814"/>
              <a:ext cx="508000" cy="584200"/>
              <a:chOff x="3921126" y="2305050"/>
              <a:chExt cx="508000" cy="584200"/>
            </a:xfrm>
          </p:grpSpPr>
          <p:sp>
            <p:nvSpPr>
              <p:cNvPr id="37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8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sp>
          <p:nvSpPr>
            <p:cNvPr id="27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1588" y="38419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0 h 184"/>
                <a:gd name="T8" fmla="*/ 320 w 320"/>
                <a:gd name="T9" fmla="*/ 0 h 184"/>
                <a:gd name="T10" fmla="*/ 0 w 320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sp>
          <p:nvSpPr>
            <p:cNvPr id="28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509588" y="3841914"/>
              <a:ext cx="508000" cy="292100"/>
            </a:xfrm>
            <a:custGeom>
              <a:avLst/>
              <a:gdLst>
                <a:gd name="T0" fmla="*/ 0 w 320"/>
                <a:gd name="T1" fmla="*/ 0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184 h 184"/>
                <a:gd name="T8" fmla="*/ 0 w 320"/>
                <a:gd name="T9" fmla="*/ 0 h 184"/>
                <a:gd name="T10" fmla="*/ 0 w 320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0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grpSp>
          <p:nvGrpSpPr>
            <p:cNvPr id="8221" name="Group 27"/>
            <p:cNvGrpSpPr/>
            <p:nvPr/>
          </p:nvGrpSpPr>
          <p:grpSpPr>
            <a:xfrm>
              <a:off x="1588" y="3257714"/>
              <a:ext cx="1016000" cy="584200"/>
              <a:chOff x="3413126" y="2012950"/>
              <a:chExt cx="1016000" cy="584200"/>
            </a:xfrm>
          </p:grpSpPr>
          <p:sp>
            <p:nvSpPr>
              <p:cNvPr id="3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5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6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8226" name="Group 28"/>
            <p:cNvGrpSpPr/>
            <p:nvPr/>
          </p:nvGrpSpPr>
          <p:grpSpPr>
            <a:xfrm>
              <a:off x="1588" y="2962439"/>
              <a:ext cx="508000" cy="587375"/>
              <a:chOff x="3413126" y="1717675"/>
              <a:chExt cx="508000" cy="587375"/>
            </a:xfrm>
          </p:grpSpPr>
          <p:sp>
            <p:nvSpPr>
              <p:cNvPr id="31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cxnSp>
        <p:nvCxnSpPr>
          <p:cNvPr id="41" name="Straight Connector 36"/>
          <p:cNvCxnSpPr/>
          <p:nvPr>
            <p:custDataLst>
              <p:tags r:id="rId26"/>
            </p:custDataLst>
          </p:nvPr>
        </p:nvCxnSpPr>
        <p:spPr>
          <a:xfrm>
            <a:off x="4403725" y="3659188"/>
            <a:ext cx="3365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09663" y="2328439"/>
            <a:ext cx="6924675" cy="1247775"/>
          </a:xfrm>
        </p:spPr>
        <p:txBody>
          <a:bodyPr anchor="b"/>
          <a:lstStyle>
            <a:lvl1pPr algn="ctr">
              <a:lnSpc>
                <a:spcPct val="130000"/>
              </a:lnSpc>
              <a:defRPr sz="60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1088" y="3742048"/>
            <a:ext cx="6983415" cy="1244285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600"/>
            </a:lvl1pPr>
          </a:lstStyle>
          <a:p>
            <a:pPr lvl="0"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1239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45720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239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600" dirty="0"/>
            </a:lvl1pPr>
          </a:lstStyle>
          <a:p>
            <a:pPr lvl="0"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7"/>
          <p:cNvGrpSpPr/>
          <p:nvPr/>
        </p:nvGrpSpPr>
        <p:grpSpPr>
          <a:xfrm>
            <a:off x="1588" y="968375"/>
            <a:ext cx="1712912" cy="4378325"/>
            <a:chOff x="4952858" y="1717675"/>
            <a:chExt cx="1016000" cy="2339975"/>
          </a:xfrm>
        </p:grpSpPr>
        <p:grpSp>
          <p:nvGrpSpPr>
            <p:cNvPr id="9220" name="Group 28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36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25" name="Group 29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34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28" name="Group 30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32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31" name="Group 31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30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34" name="Group 32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28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37" name="Group 33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26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40" name="Group 34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22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45" name="Group 35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18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50" name="Group 36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16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53" name="Group 61"/>
          <p:cNvGrpSpPr/>
          <p:nvPr/>
        </p:nvGrpSpPr>
        <p:grpSpPr>
          <a:xfrm flipH="1">
            <a:off x="7429500" y="968375"/>
            <a:ext cx="1712913" cy="4378325"/>
            <a:chOff x="4952858" y="1717675"/>
            <a:chExt cx="1016000" cy="2339975"/>
          </a:xfrm>
        </p:grpSpPr>
        <p:grpSp>
          <p:nvGrpSpPr>
            <p:cNvPr id="9254" name="Group 62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70" name="Freeform 3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3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4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59" name="Group 63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68" name="Freeform 4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4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62" name="Group 64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66" name="Freeform 4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4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65" name="Group 65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64" name="Freeform 4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5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68" name="Group 66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62" name="Freeform 5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5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71" name="Group 67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60" name="Freeform 55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56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74" name="Group 68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56" name="Freeform 58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5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60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79" name="Group 69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52" name="Freeform 65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6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67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7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84" name="Group 70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50" name="Freeform 7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7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33601" y="1574800"/>
            <a:ext cx="4877990" cy="1893869"/>
          </a:xfrm>
        </p:spPr>
        <p:txBody>
          <a:bodyPr lIns="90000" tIns="46800" rIns="90000" bIns="46800" anchor="b">
            <a:normAutofit/>
          </a:bodyPr>
          <a:lstStyle>
            <a:lvl1pPr algn="ctr">
              <a:lnSpc>
                <a:spcPct val="130000"/>
              </a:lnSpc>
              <a:defRPr sz="96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78" name="文本占位符 77"/>
          <p:cNvSpPr>
            <a:spLocks noGrp="1"/>
          </p:cNvSpPr>
          <p:nvPr>
            <p:ph type="body" sz="quarter" idx="13" hasCustomPrompt="1"/>
          </p:nvPr>
        </p:nvSpPr>
        <p:spPr>
          <a:xfrm>
            <a:off x="2133255" y="3523231"/>
            <a:ext cx="4878281" cy="112075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编辑副标题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0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1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27"/>
          <p:cNvGrpSpPr/>
          <p:nvPr/>
        </p:nvGrpSpPr>
        <p:grpSpPr>
          <a:xfrm>
            <a:off x="1588" y="1352550"/>
            <a:ext cx="1247775" cy="2879725"/>
            <a:chOff x="4952858" y="1717675"/>
            <a:chExt cx="1016000" cy="2339975"/>
          </a:xfrm>
        </p:grpSpPr>
        <p:grpSp>
          <p:nvGrpSpPr>
            <p:cNvPr id="10244" name="Group 28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37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49" name="Group 29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35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52" name="Group 30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33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55" name="Group 31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31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58" name="Group 32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29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61" name="Group 33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27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64" name="Group 34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23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69" name="Group 35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19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74" name="Group 36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17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277" name="Group 61"/>
          <p:cNvGrpSpPr/>
          <p:nvPr/>
        </p:nvGrpSpPr>
        <p:grpSpPr>
          <a:xfrm flipH="1">
            <a:off x="7896225" y="1352550"/>
            <a:ext cx="1247775" cy="2879725"/>
            <a:chOff x="4952858" y="1717675"/>
            <a:chExt cx="1016000" cy="2339975"/>
          </a:xfrm>
        </p:grpSpPr>
        <p:grpSp>
          <p:nvGrpSpPr>
            <p:cNvPr id="10278" name="Group 62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71" name="Freeform 3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3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4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83" name="Group 63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69" name="Freeform 4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4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86" name="Group 64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67" name="Freeform 4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4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89" name="Group 65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65" name="Freeform 4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5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92" name="Group 66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63" name="Freeform 5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5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95" name="Group 67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61" name="Freeform 55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56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98" name="Group 68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57" name="Freeform 58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5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0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6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03" name="Group 69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53" name="Freeform 65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6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67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7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08" name="Group 70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51" name="Freeform 7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7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249364" y="1864311"/>
            <a:ext cx="6646863" cy="1241820"/>
          </a:xfrm>
          <a:noFill/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49364" y="3160693"/>
            <a:ext cx="6646863" cy="1038794"/>
          </a:xfrm>
          <a:noFill/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0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1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600" dirty="0"/>
            </a:lvl1pPr>
          </a:lstStyle>
          <a:p>
            <a:pPr lvl="0"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21"/>
          <p:cNvGrpSpPr/>
          <p:nvPr/>
        </p:nvGrpSpPr>
        <p:grpSpPr>
          <a:xfrm>
            <a:off x="1588" y="0"/>
            <a:ext cx="2159000" cy="2495550"/>
            <a:chOff x="1588" y="4134014"/>
            <a:chExt cx="1016000" cy="1168400"/>
          </a:xfrm>
        </p:grpSpPr>
        <p:grpSp>
          <p:nvGrpSpPr>
            <p:cNvPr id="11268" name="Group 41"/>
            <p:cNvGrpSpPr/>
            <p:nvPr/>
          </p:nvGrpSpPr>
          <p:grpSpPr>
            <a:xfrm>
              <a:off x="1588" y="4426114"/>
              <a:ext cx="1016000" cy="584200"/>
              <a:chOff x="3413126" y="3181350"/>
              <a:chExt cx="1016000" cy="584200"/>
            </a:xfrm>
          </p:grpSpPr>
          <p:sp>
            <p:nvSpPr>
              <p:cNvPr id="20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1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3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1273" name="Group 42"/>
            <p:cNvGrpSpPr/>
            <p:nvPr/>
          </p:nvGrpSpPr>
          <p:grpSpPr>
            <a:xfrm>
              <a:off x="1588" y="4134014"/>
              <a:ext cx="508000" cy="584200"/>
              <a:chOff x="3413126" y="2889250"/>
              <a:chExt cx="508000" cy="584200"/>
            </a:xfrm>
          </p:grpSpPr>
          <p:sp>
            <p:nvSpPr>
              <p:cNvPr id="18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1276" name="Group 43"/>
            <p:cNvGrpSpPr/>
            <p:nvPr/>
          </p:nvGrpSpPr>
          <p:grpSpPr>
            <a:xfrm>
              <a:off x="509588" y="4134014"/>
              <a:ext cx="508000" cy="584200"/>
              <a:chOff x="3921126" y="2889250"/>
              <a:chExt cx="508000" cy="584200"/>
            </a:xfrm>
          </p:grpSpPr>
          <p:sp>
            <p:nvSpPr>
              <p:cNvPr id="16" name="Freeform 49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50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1279" name="Group 44"/>
            <p:cNvGrpSpPr/>
            <p:nvPr/>
          </p:nvGrpSpPr>
          <p:grpSpPr>
            <a:xfrm>
              <a:off x="1588" y="4718214"/>
              <a:ext cx="508000" cy="584200"/>
              <a:chOff x="3413126" y="3473450"/>
              <a:chExt cx="508000" cy="584200"/>
            </a:xfrm>
          </p:grpSpPr>
          <p:sp>
            <p:nvSpPr>
              <p:cNvPr id="14" name="Freeform 5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5" name="Freeform 52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sp>
          <p:nvSpPr>
            <p:cNvPr id="12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509588" y="41340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0 w 320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sp>
          <p:nvSpPr>
            <p:cNvPr id="13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1588" y="4134014"/>
              <a:ext cx="508000" cy="292100"/>
            </a:xfrm>
            <a:custGeom>
              <a:avLst/>
              <a:gdLst>
                <a:gd name="T0" fmla="*/ 78 w 320"/>
                <a:gd name="T1" fmla="*/ 44 h 184"/>
                <a:gd name="T2" fmla="*/ 32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78 w 320"/>
                <a:gd name="T9" fmla="*/ 4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78" y="44"/>
                  </a:moveTo>
                  <a:lnTo>
                    <a:pt x="32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</p:grpSp>
      <p:grpSp>
        <p:nvGrpSpPr>
          <p:cNvPr id="11284" name="Group 22"/>
          <p:cNvGrpSpPr/>
          <p:nvPr/>
        </p:nvGrpSpPr>
        <p:grpSpPr>
          <a:xfrm flipH="1">
            <a:off x="6985000" y="4362450"/>
            <a:ext cx="2159000" cy="2495550"/>
            <a:chOff x="1588" y="2962439"/>
            <a:chExt cx="1016000" cy="1171575"/>
          </a:xfrm>
        </p:grpSpPr>
        <p:grpSp>
          <p:nvGrpSpPr>
            <p:cNvPr id="11285" name="Group 23"/>
            <p:cNvGrpSpPr/>
            <p:nvPr/>
          </p:nvGrpSpPr>
          <p:grpSpPr>
            <a:xfrm>
              <a:off x="1588" y="3549814"/>
              <a:ext cx="508000" cy="584200"/>
              <a:chOff x="3413126" y="2305050"/>
              <a:chExt cx="508000" cy="584200"/>
            </a:xfrm>
          </p:grpSpPr>
          <p:sp>
            <p:nvSpPr>
              <p:cNvPr id="39" name="Freeform 47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40" name="Freeform 48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1288" name="Group 24"/>
            <p:cNvGrpSpPr/>
            <p:nvPr/>
          </p:nvGrpSpPr>
          <p:grpSpPr>
            <a:xfrm>
              <a:off x="509588" y="3549814"/>
              <a:ext cx="508000" cy="584200"/>
              <a:chOff x="3921126" y="2305050"/>
              <a:chExt cx="508000" cy="584200"/>
            </a:xfrm>
          </p:grpSpPr>
          <p:sp>
            <p:nvSpPr>
              <p:cNvPr id="37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8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sp>
          <p:nvSpPr>
            <p:cNvPr id="27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1588" y="38419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0 h 184"/>
                <a:gd name="T8" fmla="*/ 320 w 320"/>
                <a:gd name="T9" fmla="*/ 0 h 184"/>
                <a:gd name="T10" fmla="*/ 0 w 320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sp>
          <p:nvSpPr>
            <p:cNvPr id="28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509588" y="3841914"/>
              <a:ext cx="508000" cy="292100"/>
            </a:xfrm>
            <a:custGeom>
              <a:avLst/>
              <a:gdLst>
                <a:gd name="T0" fmla="*/ 0 w 320"/>
                <a:gd name="T1" fmla="*/ 0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184 h 184"/>
                <a:gd name="T8" fmla="*/ 0 w 320"/>
                <a:gd name="T9" fmla="*/ 0 h 184"/>
                <a:gd name="T10" fmla="*/ 0 w 320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0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grpSp>
          <p:nvGrpSpPr>
            <p:cNvPr id="11293" name="Group 27"/>
            <p:cNvGrpSpPr/>
            <p:nvPr/>
          </p:nvGrpSpPr>
          <p:grpSpPr>
            <a:xfrm>
              <a:off x="1588" y="3257714"/>
              <a:ext cx="1016000" cy="584200"/>
              <a:chOff x="3413126" y="2012950"/>
              <a:chExt cx="1016000" cy="584200"/>
            </a:xfrm>
          </p:grpSpPr>
          <p:sp>
            <p:nvSpPr>
              <p:cNvPr id="3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5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6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1298" name="Group 28"/>
            <p:cNvGrpSpPr/>
            <p:nvPr/>
          </p:nvGrpSpPr>
          <p:grpSpPr>
            <a:xfrm>
              <a:off x="1588" y="2962439"/>
              <a:ext cx="508000" cy="587375"/>
              <a:chOff x="3413126" y="1717675"/>
              <a:chExt cx="508000" cy="587375"/>
            </a:xfrm>
          </p:grpSpPr>
          <p:sp>
            <p:nvSpPr>
              <p:cNvPr id="31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cxnSp>
        <p:nvCxnSpPr>
          <p:cNvPr id="41" name="Straight Connector 36"/>
          <p:cNvCxnSpPr/>
          <p:nvPr>
            <p:custDataLst>
              <p:tags r:id="rId26"/>
            </p:custDataLst>
          </p:nvPr>
        </p:nvCxnSpPr>
        <p:spPr>
          <a:xfrm>
            <a:off x="4403725" y="3659188"/>
            <a:ext cx="3365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09663" y="2328439"/>
            <a:ext cx="6924675" cy="1247775"/>
          </a:xfrm>
        </p:spPr>
        <p:txBody>
          <a:bodyPr anchor="b"/>
          <a:lstStyle>
            <a:lvl1pPr algn="ctr">
              <a:lnSpc>
                <a:spcPct val="130000"/>
              </a:lnSpc>
              <a:defRPr sz="60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1088" y="3742048"/>
            <a:ext cx="6983415" cy="1244285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600"/>
            </a:lvl1pPr>
          </a:lstStyle>
          <a:p>
            <a:pPr lvl="0"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1"/>
          <p:cNvGrpSpPr/>
          <p:nvPr/>
        </p:nvGrpSpPr>
        <p:grpSpPr>
          <a:xfrm>
            <a:off x="1588" y="0"/>
            <a:ext cx="2159000" cy="2495550"/>
            <a:chOff x="1588" y="4134014"/>
            <a:chExt cx="1016000" cy="1168400"/>
          </a:xfrm>
        </p:grpSpPr>
        <p:grpSp>
          <p:nvGrpSpPr>
            <p:cNvPr id="5124" name="Group 41"/>
            <p:cNvGrpSpPr/>
            <p:nvPr/>
          </p:nvGrpSpPr>
          <p:grpSpPr>
            <a:xfrm>
              <a:off x="1588" y="4426114"/>
              <a:ext cx="1016000" cy="584200"/>
              <a:chOff x="3413126" y="3181350"/>
              <a:chExt cx="1016000" cy="584200"/>
            </a:xfrm>
          </p:grpSpPr>
          <p:sp>
            <p:nvSpPr>
              <p:cNvPr id="20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1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3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5129" name="Group 42"/>
            <p:cNvGrpSpPr/>
            <p:nvPr/>
          </p:nvGrpSpPr>
          <p:grpSpPr>
            <a:xfrm>
              <a:off x="1588" y="4134014"/>
              <a:ext cx="508000" cy="584200"/>
              <a:chOff x="3413126" y="2889250"/>
              <a:chExt cx="508000" cy="584200"/>
            </a:xfrm>
          </p:grpSpPr>
          <p:sp>
            <p:nvSpPr>
              <p:cNvPr id="18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5132" name="Group 43"/>
            <p:cNvGrpSpPr/>
            <p:nvPr/>
          </p:nvGrpSpPr>
          <p:grpSpPr>
            <a:xfrm>
              <a:off x="509588" y="4134014"/>
              <a:ext cx="508000" cy="584200"/>
              <a:chOff x="3921126" y="2889250"/>
              <a:chExt cx="508000" cy="584200"/>
            </a:xfrm>
          </p:grpSpPr>
          <p:sp>
            <p:nvSpPr>
              <p:cNvPr id="16" name="Freeform 49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50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5135" name="Group 44"/>
            <p:cNvGrpSpPr/>
            <p:nvPr/>
          </p:nvGrpSpPr>
          <p:grpSpPr>
            <a:xfrm>
              <a:off x="1588" y="4718214"/>
              <a:ext cx="508000" cy="584200"/>
              <a:chOff x="3413126" y="3473450"/>
              <a:chExt cx="508000" cy="584200"/>
            </a:xfrm>
          </p:grpSpPr>
          <p:sp>
            <p:nvSpPr>
              <p:cNvPr id="14" name="Freeform 5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5" name="Freeform 52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sp>
          <p:nvSpPr>
            <p:cNvPr id="12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509588" y="41340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0 w 320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sp>
          <p:nvSpPr>
            <p:cNvPr id="13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1588" y="4134014"/>
              <a:ext cx="508000" cy="292100"/>
            </a:xfrm>
            <a:custGeom>
              <a:avLst/>
              <a:gdLst>
                <a:gd name="T0" fmla="*/ 78 w 320"/>
                <a:gd name="T1" fmla="*/ 44 h 184"/>
                <a:gd name="T2" fmla="*/ 32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78 w 320"/>
                <a:gd name="T9" fmla="*/ 4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78" y="44"/>
                  </a:moveTo>
                  <a:lnTo>
                    <a:pt x="32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</p:grpSp>
      <p:grpSp>
        <p:nvGrpSpPr>
          <p:cNvPr id="5140" name="Group 22"/>
          <p:cNvGrpSpPr/>
          <p:nvPr/>
        </p:nvGrpSpPr>
        <p:grpSpPr>
          <a:xfrm flipH="1">
            <a:off x="6985000" y="4362450"/>
            <a:ext cx="2159000" cy="2495550"/>
            <a:chOff x="1588" y="2962439"/>
            <a:chExt cx="1016000" cy="1171575"/>
          </a:xfrm>
        </p:grpSpPr>
        <p:grpSp>
          <p:nvGrpSpPr>
            <p:cNvPr id="5141" name="Group 23"/>
            <p:cNvGrpSpPr/>
            <p:nvPr/>
          </p:nvGrpSpPr>
          <p:grpSpPr>
            <a:xfrm>
              <a:off x="1588" y="3549814"/>
              <a:ext cx="508000" cy="584200"/>
              <a:chOff x="3413126" y="2305050"/>
              <a:chExt cx="508000" cy="584200"/>
            </a:xfrm>
          </p:grpSpPr>
          <p:sp>
            <p:nvSpPr>
              <p:cNvPr id="39" name="Freeform 47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40" name="Freeform 48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5144" name="Group 24"/>
            <p:cNvGrpSpPr/>
            <p:nvPr/>
          </p:nvGrpSpPr>
          <p:grpSpPr>
            <a:xfrm>
              <a:off x="509588" y="3549814"/>
              <a:ext cx="508000" cy="584200"/>
              <a:chOff x="3921126" y="2305050"/>
              <a:chExt cx="508000" cy="584200"/>
            </a:xfrm>
          </p:grpSpPr>
          <p:sp>
            <p:nvSpPr>
              <p:cNvPr id="37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8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sp>
          <p:nvSpPr>
            <p:cNvPr id="27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1588" y="38419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0 h 184"/>
                <a:gd name="T8" fmla="*/ 320 w 320"/>
                <a:gd name="T9" fmla="*/ 0 h 184"/>
                <a:gd name="T10" fmla="*/ 0 w 320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sp>
          <p:nvSpPr>
            <p:cNvPr id="28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509588" y="3841914"/>
              <a:ext cx="508000" cy="292100"/>
            </a:xfrm>
            <a:custGeom>
              <a:avLst/>
              <a:gdLst>
                <a:gd name="T0" fmla="*/ 0 w 320"/>
                <a:gd name="T1" fmla="*/ 0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184 h 184"/>
                <a:gd name="T8" fmla="*/ 0 w 320"/>
                <a:gd name="T9" fmla="*/ 0 h 184"/>
                <a:gd name="T10" fmla="*/ 0 w 320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0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lvl="0" fontAlgn="base"/>
              <a:endParaRPr lang="en-US" sz="1350" strike="noStrike" noProof="1"/>
            </a:p>
          </p:txBody>
        </p:sp>
        <p:grpSp>
          <p:nvGrpSpPr>
            <p:cNvPr id="5149" name="Group 27"/>
            <p:cNvGrpSpPr/>
            <p:nvPr/>
          </p:nvGrpSpPr>
          <p:grpSpPr>
            <a:xfrm>
              <a:off x="1588" y="3257714"/>
              <a:ext cx="1016000" cy="584200"/>
              <a:chOff x="3413126" y="2012950"/>
              <a:chExt cx="1016000" cy="584200"/>
            </a:xfrm>
          </p:grpSpPr>
          <p:sp>
            <p:nvSpPr>
              <p:cNvPr id="3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5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6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5154" name="Group 28"/>
            <p:cNvGrpSpPr/>
            <p:nvPr/>
          </p:nvGrpSpPr>
          <p:grpSpPr>
            <a:xfrm>
              <a:off x="1588" y="2962439"/>
              <a:ext cx="508000" cy="587375"/>
              <a:chOff x="3413126" y="1717675"/>
              <a:chExt cx="508000" cy="587375"/>
            </a:xfrm>
          </p:grpSpPr>
          <p:sp>
            <p:nvSpPr>
              <p:cNvPr id="31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cxnSp>
        <p:nvCxnSpPr>
          <p:cNvPr id="41" name="Straight Connector 36"/>
          <p:cNvCxnSpPr/>
          <p:nvPr>
            <p:custDataLst>
              <p:tags r:id="rId26"/>
            </p:custDataLst>
          </p:nvPr>
        </p:nvCxnSpPr>
        <p:spPr>
          <a:xfrm>
            <a:off x="4403725" y="3659188"/>
            <a:ext cx="3365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09663" y="2328439"/>
            <a:ext cx="6924675" cy="1247775"/>
          </a:xfrm>
        </p:spPr>
        <p:txBody>
          <a:bodyPr anchor="b"/>
          <a:lstStyle>
            <a:lvl1pPr algn="ctr">
              <a:lnSpc>
                <a:spcPct val="130000"/>
              </a:lnSpc>
              <a:defRPr sz="60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1088" y="3742048"/>
            <a:ext cx="6983415" cy="1244285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1239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45720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239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27"/>
          <p:cNvGrpSpPr/>
          <p:nvPr/>
        </p:nvGrpSpPr>
        <p:grpSpPr>
          <a:xfrm>
            <a:off x="1588" y="968375"/>
            <a:ext cx="1712912" cy="4378325"/>
            <a:chOff x="4952858" y="1717675"/>
            <a:chExt cx="1016000" cy="2339975"/>
          </a:xfrm>
        </p:grpSpPr>
        <p:grpSp>
          <p:nvGrpSpPr>
            <p:cNvPr id="12292" name="Group 28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36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297" name="Group 29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34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00" name="Group 30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32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03" name="Group 31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30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06" name="Group 32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28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09" name="Group 33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26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12" name="Group 34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22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17" name="Group 35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18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6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22" name="Group 36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16" name="Freeform 7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7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325" name="Group 61"/>
          <p:cNvGrpSpPr/>
          <p:nvPr/>
        </p:nvGrpSpPr>
        <p:grpSpPr>
          <a:xfrm flipH="1">
            <a:off x="7429500" y="968375"/>
            <a:ext cx="1712913" cy="4378325"/>
            <a:chOff x="4952858" y="1717675"/>
            <a:chExt cx="1016000" cy="2339975"/>
          </a:xfrm>
        </p:grpSpPr>
        <p:grpSp>
          <p:nvGrpSpPr>
            <p:cNvPr id="12326" name="Group 62"/>
            <p:cNvGrpSpPr/>
            <p:nvPr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70" name="Freeform 3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3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4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31" name="Group 63"/>
            <p:cNvGrpSpPr/>
            <p:nvPr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68" name="Freeform 42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43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34" name="Group 64"/>
            <p:cNvGrpSpPr/>
            <p:nvPr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66" name="Freeform 4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4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37" name="Group 65"/>
            <p:cNvGrpSpPr/>
            <p:nvPr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64" name="Freeform 4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5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40" name="Group 66"/>
            <p:cNvGrpSpPr/>
            <p:nvPr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62" name="Freeform 5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5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43" name="Group 67"/>
            <p:cNvGrpSpPr/>
            <p:nvPr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60" name="Freeform 55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56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46" name="Group 68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56" name="Freeform 58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59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60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6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51" name="Group 69"/>
            <p:cNvGrpSpPr/>
            <p:nvPr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52" name="Freeform 65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6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67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71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56" name="Group 70"/>
            <p:cNvGrpSpPr/>
            <p:nvPr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50" name="Freeform 7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7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33601" y="1574800"/>
            <a:ext cx="4877990" cy="1893869"/>
          </a:xfrm>
        </p:spPr>
        <p:txBody>
          <a:bodyPr lIns="90000" tIns="46800" rIns="90000" bIns="46800" anchor="b">
            <a:normAutofit/>
          </a:bodyPr>
          <a:lstStyle>
            <a:lvl1pPr algn="ctr">
              <a:lnSpc>
                <a:spcPct val="130000"/>
              </a:lnSpc>
              <a:defRPr sz="9600">
                <a:solidFill>
                  <a:schemeClr val="bg1"/>
                </a:solidFill>
                <a:latin typeface="汉仪旗黑-85S" pitchFamily="18" charset="-122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78" name="文本占位符 77"/>
          <p:cNvSpPr>
            <a:spLocks noGrp="1"/>
          </p:cNvSpPr>
          <p:nvPr>
            <p:ph type="body" sz="quarter" idx="13" hasCustomPrompt="1"/>
          </p:nvPr>
        </p:nvSpPr>
        <p:spPr>
          <a:xfrm>
            <a:off x="2133255" y="3523231"/>
            <a:ext cx="4878281" cy="112075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fontAlgn="auto"/>
            <a:r>
              <a:rPr lang="zh-CN" altLang="en-US" strike="noStrike" noProof="1" dirty="0"/>
              <a:t>编辑副标题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0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1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600"/>
            </a:lvl1pPr>
          </a:lstStyle>
          <a:p>
            <a:pPr lvl="0"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1239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45720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239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136.xml"/><Relationship Id="rId16" Type="http://schemas.openxmlformats.org/officeDocument/2006/relationships/tags" Target="../tags/tag135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272.xml"/><Relationship Id="rId16" Type="http://schemas.openxmlformats.org/officeDocument/2006/relationships/tags" Target="../tags/tag271.xml"/><Relationship Id="rId15" Type="http://schemas.openxmlformats.org/officeDocument/2006/relationships/tags" Target="../tags/tag270.xml"/><Relationship Id="rId14" Type="http://schemas.openxmlformats.org/officeDocument/2006/relationships/tags" Target="../tags/tag269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tags" Target="../tags/tag408.xml"/><Relationship Id="rId16" Type="http://schemas.openxmlformats.org/officeDocument/2006/relationships/tags" Target="../tags/tag407.xml"/><Relationship Id="rId15" Type="http://schemas.openxmlformats.org/officeDocument/2006/relationships/tags" Target="../tags/tag406.xml"/><Relationship Id="rId14" Type="http://schemas.openxmlformats.org/officeDocument/2006/relationships/tags" Target="../tags/tag405.xml"/><Relationship Id="rId13" Type="http://schemas.openxmlformats.org/officeDocument/2006/relationships/tags" Target="../tags/tag404.xml"/><Relationship Id="rId12" Type="http://schemas.openxmlformats.org/officeDocument/2006/relationships/tags" Target="../tags/tag40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Relationship Id="rId3" Type="http://schemas.openxmlformats.org/officeDocument/2006/relationships/image" Target="../media/image1.jpeg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1.xml"/><Relationship Id="rId25" Type="http://schemas.openxmlformats.org/officeDocument/2006/relationships/tags" Target="../tags/tag432.xml"/><Relationship Id="rId24" Type="http://schemas.openxmlformats.org/officeDocument/2006/relationships/tags" Target="../tags/tag431.xml"/><Relationship Id="rId23" Type="http://schemas.openxmlformats.org/officeDocument/2006/relationships/tags" Target="../tags/tag430.xml"/><Relationship Id="rId22" Type="http://schemas.openxmlformats.org/officeDocument/2006/relationships/tags" Target="../tags/tag429.xml"/><Relationship Id="rId21" Type="http://schemas.openxmlformats.org/officeDocument/2006/relationships/tags" Target="../tags/tag428.xml"/><Relationship Id="rId20" Type="http://schemas.openxmlformats.org/officeDocument/2006/relationships/tags" Target="../tags/tag427.xml"/><Relationship Id="rId2" Type="http://schemas.openxmlformats.org/officeDocument/2006/relationships/tags" Target="../tags/tag410.xml"/><Relationship Id="rId19" Type="http://schemas.openxmlformats.org/officeDocument/2006/relationships/tags" Target="../tags/tag426.xml"/><Relationship Id="rId18" Type="http://schemas.openxmlformats.org/officeDocument/2006/relationships/tags" Target="../tags/tag425.xml"/><Relationship Id="rId17" Type="http://schemas.openxmlformats.org/officeDocument/2006/relationships/tags" Target="../tags/tag424.xml"/><Relationship Id="rId16" Type="http://schemas.openxmlformats.org/officeDocument/2006/relationships/tags" Target="../tags/tag423.xml"/><Relationship Id="rId15" Type="http://schemas.openxmlformats.org/officeDocument/2006/relationships/tags" Target="../tags/tag422.xml"/><Relationship Id="rId14" Type="http://schemas.openxmlformats.org/officeDocument/2006/relationships/tags" Target="../tags/tag421.xml"/><Relationship Id="rId13" Type="http://schemas.openxmlformats.org/officeDocument/2006/relationships/tags" Target="../tags/tag420.xml"/><Relationship Id="rId12" Type="http://schemas.openxmlformats.org/officeDocument/2006/relationships/tags" Target="../tags/tag419.xml"/><Relationship Id="rId11" Type="http://schemas.openxmlformats.org/officeDocument/2006/relationships/tags" Target="../tags/tag418.xml"/><Relationship Id="rId10" Type="http://schemas.openxmlformats.org/officeDocument/2006/relationships/tags" Target="../tags/tag417.xml"/><Relationship Id="rId1" Type="http://schemas.openxmlformats.org/officeDocument/2006/relationships/tags" Target="../tags/tag40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24.xml"/><Relationship Id="rId8" Type="http://schemas.openxmlformats.org/officeDocument/2006/relationships/tags" Target="../tags/tag623.xml"/><Relationship Id="rId7" Type="http://schemas.openxmlformats.org/officeDocument/2006/relationships/tags" Target="../tags/tag622.xml"/><Relationship Id="rId6" Type="http://schemas.openxmlformats.org/officeDocument/2006/relationships/tags" Target="../tags/tag621.xml"/><Relationship Id="rId5" Type="http://schemas.openxmlformats.org/officeDocument/2006/relationships/tags" Target="../tags/tag620.xml"/><Relationship Id="rId4" Type="http://schemas.openxmlformats.org/officeDocument/2006/relationships/tags" Target="../tags/tag619.xml"/><Relationship Id="rId3" Type="http://schemas.openxmlformats.org/officeDocument/2006/relationships/image" Target="../media/image10.png"/><Relationship Id="rId28" Type="http://schemas.openxmlformats.org/officeDocument/2006/relationships/notesSlide" Target="../notesSlides/notesSlide10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6.xml"/><Relationship Id="rId25" Type="http://schemas.openxmlformats.org/officeDocument/2006/relationships/tags" Target="../tags/tag640.xml"/><Relationship Id="rId24" Type="http://schemas.openxmlformats.org/officeDocument/2006/relationships/tags" Target="../tags/tag639.xml"/><Relationship Id="rId23" Type="http://schemas.openxmlformats.org/officeDocument/2006/relationships/tags" Target="../tags/tag638.xml"/><Relationship Id="rId22" Type="http://schemas.openxmlformats.org/officeDocument/2006/relationships/tags" Target="../tags/tag637.xml"/><Relationship Id="rId21" Type="http://schemas.openxmlformats.org/officeDocument/2006/relationships/tags" Target="../tags/tag636.xml"/><Relationship Id="rId20" Type="http://schemas.openxmlformats.org/officeDocument/2006/relationships/tags" Target="../tags/tag635.xml"/><Relationship Id="rId2" Type="http://schemas.openxmlformats.org/officeDocument/2006/relationships/tags" Target="../tags/tag618.xml"/><Relationship Id="rId19" Type="http://schemas.openxmlformats.org/officeDocument/2006/relationships/tags" Target="../tags/tag634.xml"/><Relationship Id="rId18" Type="http://schemas.openxmlformats.org/officeDocument/2006/relationships/tags" Target="../tags/tag633.xml"/><Relationship Id="rId17" Type="http://schemas.openxmlformats.org/officeDocument/2006/relationships/tags" Target="../tags/tag632.xml"/><Relationship Id="rId16" Type="http://schemas.openxmlformats.org/officeDocument/2006/relationships/tags" Target="../tags/tag631.xml"/><Relationship Id="rId15" Type="http://schemas.openxmlformats.org/officeDocument/2006/relationships/tags" Target="../tags/tag630.xml"/><Relationship Id="rId14" Type="http://schemas.openxmlformats.org/officeDocument/2006/relationships/tags" Target="../tags/tag629.xml"/><Relationship Id="rId13" Type="http://schemas.openxmlformats.org/officeDocument/2006/relationships/tags" Target="../tags/tag628.xml"/><Relationship Id="rId12" Type="http://schemas.openxmlformats.org/officeDocument/2006/relationships/tags" Target="../tags/tag627.xml"/><Relationship Id="rId11" Type="http://schemas.openxmlformats.org/officeDocument/2006/relationships/tags" Target="../tags/tag626.xml"/><Relationship Id="rId10" Type="http://schemas.openxmlformats.org/officeDocument/2006/relationships/tags" Target="../tags/tag625.xml"/><Relationship Id="rId1" Type="http://schemas.openxmlformats.org/officeDocument/2006/relationships/tags" Target="../tags/tag6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48.xml"/><Relationship Id="rId8" Type="http://schemas.openxmlformats.org/officeDocument/2006/relationships/tags" Target="../tags/tag647.xml"/><Relationship Id="rId7" Type="http://schemas.openxmlformats.org/officeDocument/2006/relationships/tags" Target="../tags/tag646.xml"/><Relationship Id="rId6" Type="http://schemas.openxmlformats.org/officeDocument/2006/relationships/tags" Target="../tags/tag645.xml"/><Relationship Id="rId5" Type="http://schemas.openxmlformats.org/officeDocument/2006/relationships/tags" Target="../tags/tag644.xml"/><Relationship Id="rId4" Type="http://schemas.openxmlformats.org/officeDocument/2006/relationships/tags" Target="../tags/tag643.xml"/><Relationship Id="rId3" Type="http://schemas.openxmlformats.org/officeDocument/2006/relationships/image" Target="../media/image11.png"/><Relationship Id="rId28" Type="http://schemas.openxmlformats.org/officeDocument/2006/relationships/notesSlide" Target="../notesSlides/notesSlide11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7.xml"/><Relationship Id="rId25" Type="http://schemas.openxmlformats.org/officeDocument/2006/relationships/tags" Target="../tags/tag664.xml"/><Relationship Id="rId24" Type="http://schemas.openxmlformats.org/officeDocument/2006/relationships/tags" Target="../tags/tag663.xml"/><Relationship Id="rId23" Type="http://schemas.openxmlformats.org/officeDocument/2006/relationships/tags" Target="../tags/tag662.xml"/><Relationship Id="rId22" Type="http://schemas.openxmlformats.org/officeDocument/2006/relationships/tags" Target="../tags/tag661.xml"/><Relationship Id="rId21" Type="http://schemas.openxmlformats.org/officeDocument/2006/relationships/tags" Target="../tags/tag660.xml"/><Relationship Id="rId20" Type="http://schemas.openxmlformats.org/officeDocument/2006/relationships/tags" Target="../tags/tag659.xml"/><Relationship Id="rId2" Type="http://schemas.openxmlformats.org/officeDocument/2006/relationships/tags" Target="../tags/tag642.xml"/><Relationship Id="rId19" Type="http://schemas.openxmlformats.org/officeDocument/2006/relationships/tags" Target="../tags/tag658.xml"/><Relationship Id="rId18" Type="http://schemas.openxmlformats.org/officeDocument/2006/relationships/tags" Target="../tags/tag657.xml"/><Relationship Id="rId17" Type="http://schemas.openxmlformats.org/officeDocument/2006/relationships/tags" Target="../tags/tag656.xml"/><Relationship Id="rId16" Type="http://schemas.openxmlformats.org/officeDocument/2006/relationships/tags" Target="../tags/tag655.xml"/><Relationship Id="rId15" Type="http://schemas.openxmlformats.org/officeDocument/2006/relationships/tags" Target="../tags/tag654.xml"/><Relationship Id="rId14" Type="http://schemas.openxmlformats.org/officeDocument/2006/relationships/tags" Target="../tags/tag653.xml"/><Relationship Id="rId13" Type="http://schemas.openxmlformats.org/officeDocument/2006/relationships/tags" Target="../tags/tag652.xml"/><Relationship Id="rId12" Type="http://schemas.openxmlformats.org/officeDocument/2006/relationships/tags" Target="../tags/tag651.xml"/><Relationship Id="rId11" Type="http://schemas.openxmlformats.org/officeDocument/2006/relationships/tags" Target="../tags/tag650.xml"/><Relationship Id="rId10" Type="http://schemas.openxmlformats.org/officeDocument/2006/relationships/tags" Target="../tags/tag649.xml"/><Relationship Id="rId1" Type="http://schemas.openxmlformats.org/officeDocument/2006/relationships/tags" Target="../tags/tag64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72.xml"/><Relationship Id="rId8" Type="http://schemas.openxmlformats.org/officeDocument/2006/relationships/tags" Target="../tags/tag671.xml"/><Relationship Id="rId7" Type="http://schemas.openxmlformats.org/officeDocument/2006/relationships/tags" Target="../tags/tag670.xml"/><Relationship Id="rId6" Type="http://schemas.openxmlformats.org/officeDocument/2006/relationships/tags" Target="../tags/tag669.xml"/><Relationship Id="rId5" Type="http://schemas.openxmlformats.org/officeDocument/2006/relationships/tags" Target="../tags/tag668.xml"/><Relationship Id="rId4" Type="http://schemas.openxmlformats.org/officeDocument/2006/relationships/tags" Target="../tags/tag667.xml"/><Relationship Id="rId3" Type="http://schemas.openxmlformats.org/officeDocument/2006/relationships/image" Target="../media/image12.png"/><Relationship Id="rId28" Type="http://schemas.openxmlformats.org/officeDocument/2006/relationships/notesSlide" Target="../notesSlides/notesSlide12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8.xml"/><Relationship Id="rId25" Type="http://schemas.openxmlformats.org/officeDocument/2006/relationships/tags" Target="../tags/tag688.xml"/><Relationship Id="rId24" Type="http://schemas.openxmlformats.org/officeDocument/2006/relationships/tags" Target="../tags/tag687.xml"/><Relationship Id="rId23" Type="http://schemas.openxmlformats.org/officeDocument/2006/relationships/tags" Target="../tags/tag686.xml"/><Relationship Id="rId22" Type="http://schemas.openxmlformats.org/officeDocument/2006/relationships/tags" Target="../tags/tag685.xml"/><Relationship Id="rId21" Type="http://schemas.openxmlformats.org/officeDocument/2006/relationships/tags" Target="../tags/tag684.xml"/><Relationship Id="rId20" Type="http://schemas.openxmlformats.org/officeDocument/2006/relationships/tags" Target="../tags/tag683.xml"/><Relationship Id="rId2" Type="http://schemas.openxmlformats.org/officeDocument/2006/relationships/tags" Target="../tags/tag666.xml"/><Relationship Id="rId19" Type="http://schemas.openxmlformats.org/officeDocument/2006/relationships/tags" Target="../tags/tag682.xml"/><Relationship Id="rId18" Type="http://schemas.openxmlformats.org/officeDocument/2006/relationships/tags" Target="../tags/tag681.xml"/><Relationship Id="rId17" Type="http://schemas.openxmlformats.org/officeDocument/2006/relationships/tags" Target="../tags/tag680.xml"/><Relationship Id="rId16" Type="http://schemas.openxmlformats.org/officeDocument/2006/relationships/tags" Target="../tags/tag679.xml"/><Relationship Id="rId15" Type="http://schemas.openxmlformats.org/officeDocument/2006/relationships/tags" Target="../tags/tag678.xml"/><Relationship Id="rId14" Type="http://schemas.openxmlformats.org/officeDocument/2006/relationships/tags" Target="../tags/tag677.xml"/><Relationship Id="rId13" Type="http://schemas.openxmlformats.org/officeDocument/2006/relationships/tags" Target="../tags/tag676.xml"/><Relationship Id="rId12" Type="http://schemas.openxmlformats.org/officeDocument/2006/relationships/tags" Target="../tags/tag675.xml"/><Relationship Id="rId11" Type="http://schemas.openxmlformats.org/officeDocument/2006/relationships/tags" Target="../tags/tag674.xml"/><Relationship Id="rId10" Type="http://schemas.openxmlformats.org/officeDocument/2006/relationships/tags" Target="../tags/tag673.xml"/><Relationship Id="rId1" Type="http://schemas.openxmlformats.org/officeDocument/2006/relationships/tags" Target="../tags/tag66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96.xml"/><Relationship Id="rId8" Type="http://schemas.openxmlformats.org/officeDocument/2006/relationships/tags" Target="../tags/tag695.xml"/><Relationship Id="rId7" Type="http://schemas.openxmlformats.org/officeDocument/2006/relationships/tags" Target="../tags/tag694.xml"/><Relationship Id="rId6" Type="http://schemas.openxmlformats.org/officeDocument/2006/relationships/tags" Target="../tags/tag693.xml"/><Relationship Id="rId5" Type="http://schemas.openxmlformats.org/officeDocument/2006/relationships/tags" Target="../tags/tag692.xml"/><Relationship Id="rId4" Type="http://schemas.openxmlformats.org/officeDocument/2006/relationships/tags" Target="../tags/tag691.xml"/><Relationship Id="rId3" Type="http://schemas.openxmlformats.org/officeDocument/2006/relationships/tags" Target="../tags/tag690.xml"/><Relationship Id="rId26" Type="http://schemas.openxmlformats.org/officeDocument/2006/relationships/notesSlide" Target="../notesSlides/notesSlide13.xml"/><Relationship Id="rId25" Type="http://schemas.openxmlformats.org/officeDocument/2006/relationships/slideLayout" Target="../slideLayouts/slideLayout18.xml"/><Relationship Id="rId24" Type="http://schemas.openxmlformats.org/officeDocument/2006/relationships/tags" Target="../tags/tag711.xml"/><Relationship Id="rId23" Type="http://schemas.openxmlformats.org/officeDocument/2006/relationships/tags" Target="../tags/tag710.xml"/><Relationship Id="rId22" Type="http://schemas.openxmlformats.org/officeDocument/2006/relationships/tags" Target="../tags/tag709.xml"/><Relationship Id="rId21" Type="http://schemas.openxmlformats.org/officeDocument/2006/relationships/tags" Target="../tags/tag708.xml"/><Relationship Id="rId20" Type="http://schemas.openxmlformats.org/officeDocument/2006/relationships/tags" Target="../tags/tag707.xml"/><Relationship Id="rId2" Type="http://schemas.openxmlformats.org/officeDocument/2006/relationships/image" Target="../media/image13.png"/><Relationship Id="rId19" Type="http://schemas.openxmlformats.org/officeDocument/2006/relationships/tags" Target="../tags/tag706.xml"/><Relationship Id="rId18" Type="http://schemas.openxmlformats.org/officeDocument/2006/relationships/tags" Target="../tags/tag705.xml"/><Relationship Id="rId17" Type="http://schemas.openxmlformats.org/officeDocument/2006/relationships/tags" Target="../tags/tag704.xml"/><Relationship Id="rId16" Type="http://schemas.openxmlformats.org/officeDocument/2006/relationships/tags" Target="../tags/tag703.xml"/><Relationship Id="rId15" Type="http://schemas.openxmlformats.org/officeDocument/2006/relationships/tags" Target="../tags/tag702.xml"/><Relationship Id="rId14" Type="http://schemas.openxmlformats.org/officeDocument/2006/relationships/tags" Target="../tags/tag701.xml"/><Relationship Id="rId13" Type="http://schemas.openxmlformats.org/officeDocument/2006/relationships/tags" Target="../tags/tag700.xml"/><Relationship Id="rId12" Type="http://schemas.openxmlformats.org/officeDocument/2006/relationships/tags" Target="../tags/tag699.xml"/><Relationship Id="rId11" Type="http://schemas.openxmlformats.org/officeDocument/2006/relationships/tags" Target="../tags/tag698.xml"/><Relationship Id="rId10" Type="http://schemas.openxmlformats.org/officeDocument/2006/relationships/tags" Target="../tags/tag697.xml"/><Relationship Id="rId1" Type="http://schemas.openxmlformats.org/officeDocument/2006/relationships/tags" Target="../tags/tag68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19.xml"/><Relationship Id="rId8" Type="http://schemas.openxmlformats.org/officeDocument/2006/relationships/tags" Target="../tags/tag718.xml"/><Relationship Id="rId7" Type="http://schemas.openxmlformats.org/officeDocument/2006/relationships/tags" Target="../tags/tag717.xml"/><Relationship Id="rId6" Type="http://schemas.openxmlformats.org/officeDocument/2006/relationships/tags" Target="../tags/tag716.xml"/><Relationship Id="rId5" Type="http://schemas.openxmlformats.org/officeDocument/2006/relationships/tags" Target="../tags/tag715.xml"/><Relationship Id="rId4" Type="http://schemas.openxmlformats.org/officeDocument/2006/relationships/tags" Target="../tags/tag714.xml"/><Relationship Id="rId3" Type="http://schemas.openxmlformats.org/officeDocument/2006/relationships/image" Target="../media/image14.png"/><Relationship Id="rId28" Type="http://schemas.openxmlformats.org/officeDocument/2006/relationships/notesSlide" Target="../notesSlides/notesSlide14.xml"/><Relationship Id="rId27" Type="http://schemas.openxmlformats.org/officeDocument/2006/relationships/slideLayout" Target="../slideLayouts/slideLayout29.xml"/><Relationship Id="rId26" Type="http://schemas.openxmlformats.org/officeDocument/2006/relationships/themeOverride" Target="../theme/themeOverride9.xml"/><Relationship Id="rId25" Type="http://schemas.openxmlformats.org/officeDocument/2006/relationships/tags" Target="../tags/tag735.xml"/><Relationship Id="rId24" Type="http://schemas.openxmlformats.org/officeDocument/2006/relationships/tags" Target="../tags/tag734.xml"/><Relationship Id="rId23" Type="http://schemas.openxmlformats.org/officeDocument/2006/relationships/tags" Target="../tags/tag733.xml"/><Relationship Id="rId22" Type="http://schemas.openxmlformats.org/officeDocument/2006/relationships/tags" Target="../tags/tag732.xml"/><Relationship Id="rId21" Type="http://schemas.openxmlformats.org/officeDocument/2006/relationships/tags" Target="../tags/tag731.xml"/><Relationship Id="rId20" Type="http://schemas.openxmlformats.org/officeDocument/2006/relationships/tags" Target="../tags/tag730.xml"/><Relationship Id="rId2" Type="http://schemas.openxmlformats.org/officeDocument/2006/relationships/tags" Target="../tags/tag713.xml"/><Relationship Id="rId19" Type="http://schemas.openxmlformats.org/officeDocument/2006/relationships/tags" Target="../tags/tag729.xml"/><Relationship Id="rId18" Type="http://schemas.openxmlformats.org/officeDocument/2006/relationships/tags" Target="../tags/tag728.xml"/><Relationship Id="rId17" Type="http://schemas.openxmlformats.org/officeDocument/2006/relationships/tags" Target="../tags/tag727.xml"/><Relationship Id="rId16" Type="http://schemas.openxmlformats.org/officeDocument/2006/relationships/tags" Target="../tags/tag726.xml"/><Relationship Id="rId15" Type="http://schemas.openxmlformats.org/officeDocument/2006/relationships/tags" Target="../tags/tag725.xml"/><Relationship Id="rId14" Type="http://schemas.openxmlformats.org/officeDocument/2006/relationships/tags" Target="../tags/tag724.xml"/><Relationship Id="rId13" Type="http://schemas.openxmlformats.org/officeDocument/2006/relationships/tags" Target="../tags/tag723.xml"/><Relationship Id="rId12" Type="http://schemas.openxmlformats.org/officeDocument/2006/relationships/tags" Target="../tags/tag722.xml"/><Relationship Id="rId11" Type="http://schemas.openxmlformats.org/officeDocument/2006/relationships/tags" Target="../tags/tag721.xml"/><Relationship Id="rId10" Type="http://schemas.openxmlformats.org/officeDocument/2006/relationships/tags" Target="../tags/tag720.xml"/><Relationship Id="rId1" Type="http://schemas.openxmlformats.org/officeDocument/2006/relationships/tags" Target="../tags/tag71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43.xml"/><Relationship Id="rId8" Type="http://schemas.openxmlformats.org/officeDocument/2006/relationships/tags" Target="../tags/tag742.xml"/><Relationship Id="rId7" Type="http://schemas.openxmlformats.org/officeDocument/2006/relationships/tags" Target="../tags/tag741.xml"/><Relationship Id="rId6" Type="http://schemas.openxmlformats.org/officeDocument/2006/relationships/tags" Target="../tags/tag740.xml"/><Relationship Id="rId5" Type="http://schemas.openxmlformats.org/officeDocument/2006/relationships/tags" Target="../tags/tag739.xml"/><Relationship Id="rId4" Type="http://schemas.openxmlformats.org/officeDocument/2006/relationships/tags" Target="../tags/tag738.xml"/><Relationship Id="rId3" Type="http://schemas.openxmlformats.org/officeDocument/2006/relationships/tags" Target="../tags/tag737.xml"/><Relationship Id="rId27" Type="http://schemas.openxmlformats.org/officeDocument/2006/relationships/notesSlide" Target="../notesSlides/notesSlide15.xml"/><Relationship Id="rId26" Type="http://schemas.openxmlformats.org/officeDocument/2006/relationships/slideLayout" Target="../slideLayouts/slideLayout29.xml"/><Relationship Id="rId25" Type="http://schemas.openxmlformats.org/officeDocument/2006/relationships/themeOverride" Target="../theme/themeOverride10.xml"/><Relationship Id="rId24" Type="http://schemas.openxmlformats.org/officeDocument/2006/relationships/tags" Target="../tags/tag758.xml"/><Relationship Id="rId23" Type="http://schemas.openxmlformats.org/officeDocument/2006/relationships/tags" Target="../tags/tag757.xml"/><Relationship Id="rId22" Type="http://schemas.openxmlformats.org/officeDocument/2006/relationships/tags" Target="../tags/tag756.xml"/><Relationship Id="rId21" Type="http://schemas.openxmlformats.org/officeDocument/2006/relationships/tags" Target="../tags/tag755.xml"/><Relationship Id="rId20" Type="http://schemas.openxmlformats.org/officeDocument/2006/relationships/tags" Target="../tags/tag754.xml"/><Relationship Id="rId2" Type="http://schemas.openxmlformats.org/officeDocument/2006/relationships/image" Target="../media/image15.png"/><Relationship Id="rId19" Type="http://schemas.openxmlformats.org/officeDocument/2006/relationships/tags" Target="../tags/tag753.xml"/><Relationship Id="rId18" Type="http://schemas.openxmlformats.org/officeDocument/2006/relationships/tags" Target="../tags/tag752.xml"/><Relationship Id="rId17" Type="http://schemas.openxmlformats.org/officeDocument/2006/relationships/tags" Target="../tags/tag751.xml"/><Relationship Id="rId16" Type="http://schemas.openxmlformats.org/officeDocument/2006/relationships/tags" Target="../tags/tag750.xml"/><Relationship Id="rId15" Type="http://schemas.openxmlformats.org/officeDocument/2006/relationships/tags" Target="../tags/tag749.xml"/><Relationship Id="rId14" Type="http://schemas.openxmlformats.org/officeDocument/2006/relationships/tags" Target="../tags/tag748.xml"/><Relationship Id="rId13" Type="http://schemas.openxmlformats.org/officeDocument/2006/relationships/tags" Target="../tags/tag747.xml"/><Relationship Id="rId12" Type="http://schemas.openxmlformats.org/officeDocument/2006/relationships/tags" Target="../tags/tag746.xml"/><Relationship Id="rId11" Type="http://schemas.openxmlformats.org/officeDocument/2006/relationships/tags" Target="../tags/tag745.xml"/><Relationship Id="rId10" Type="http://schemas.openxmlformats.org/officeDocument/2006/relationships/tags" Target="../tags/tag744.xml"/><Relationship Id="rId1" Type="http://schemas.openxmlformats.org/officeDocument/2006/relationships/tags" Target="../tags/tag73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766.xml"/><Relationship Id="rId8" Type="http://schemas.openxmlformats.org/officeDocument/2006/relationships/tags" Target="../tags/tag765.xml"/><Relationship Id="rId7" Type="http://schemas.openxmlformats.org/officeDocument/2006/relationships/tags" Target="../tags/tag764.xml"/><Relationship Id="rId6" Type="http://schemas.openxmlformats.org/officeDocument/2006/relationships/tags" Target="../tags/tag763.xml"/><Relationship Id="rId5" Type="http://schemas.openxmlformats.org/officeDocument/2006/relationships/tags" Target="../tags/tag762.xml"/><Relationship Id="rId4" Type="http://schemas.openxmlformats.org/officeDocument/2006/relationships/tags" Target="../tags/tag761.xml"/><Relationship Id="rId3" Type="http://schemas.openxmlformats.org/officeDocument/2006/relationships/image" Target="../media/image16.png"/><Relationship Id="rId28" Type="http://schemas.openxmlformats.org/officeDocument/2006/relationships/notesSlide" Target="../notesSlides/notesSlide16.xml"/><Relationship Id="rId27" Type="http://schemas.openxmlformats.org/officeDocument/2006/relationships/slideLayout" Target="../slideLayouts/slideLayout29.xml"/><Relationship Id="rId26" Type="http://schemas.openxmlformats.org/officeDocument/2006/relationships/themeOverride" Target="../theme/themeOverride11.xml"/><Relationship Id="rId25" Type="http://schemas.openxmlformats.org/officeDocument/2006/relationships/tags" Target="../tags/tag782.xml"/><Relationship Id="rId24" Type="http://schemas.openxmlformats.org/officeDocument/2006/relationships/tags" Target="../tags/tag781.xml"/><Relationship Id="rId23" Type="http://schemas.openxmlformats.org/officeDocument/2006/relationships/tags" Target="../tags/tag780.xml"/><Relationship Id="rId22" Type="http://schemas.openxmlformats.org/officeDocument/2006/relationships/tags" Target="../tags/tag779.xml"/><Relationship Id="rId21" Type="http://schemas.openxmlformats.org/officeDocument/2006/relationships/tags" Target="../tags/tag778.xml"/><Relationship Id="rId20" Type="http://schemas.openxmlformats.org/officeDocument/2006/relationships/tags" Target="../tags/tag777.xml"/><Relationship Id="rId2" Type="http://schemas.openxmlformats.org/officeDocument/2006/relationships/tags" Target="../tags/tag760.xml"/><Relationship Id="rId19" Type="http://schemas.openxmlformats.org/officeDocument/2006/relationships/tags" Target="../tags/tag776.xml"/><Relationship Id="rId18" Type="http://schemas.openxmlformats.org/officeDocument/2006/relationships/tags" Target="../tags/tag775.xml"/><Relationship Id="rId17" Type="http://schemas.openxmlformats.org/officeDocument/2006/relationships/tags" Target="../tags/tag774.xml"/><Relationship Id="rId16" Type="http://schemas.openxmlformats.org/officeDocument/2006/relationships/tags" Target="../tags/tag773.xml"/><Relationship Id="rId15" Type="http://schemas.openxmlformats.org/officeDocument/2006/relationships/tags" Target="../tags/tag772.xml"/><Relationship Id="rId14" Type="http://schemas.openxmlformats.org/officeDocument/2006/relationships/tags" Target="../tags/tag771.xml"/><Relationship Id="rId13" Type="http://schemas.openxmlformats.org/officeDocument/2006/relationships/tags" Target="../tags/tag770.xml"/><Relationship Id="rId12" Type="http://schemas.openxmlformats.org/officeDocument/2006/relationships/tags" Target="../tags/tag769.xml"/><Relationship Id="rId11" Type="http://schemas.openxmlformats.org/officeDocument/2006/relationships/tags" Target="../tags/tag768.xml"/><Relationship Id="rId10" Type="http://schemas.openxmlformats.org/officeDocument/2006/relationships/tags" Target="../tags/tag767.xml"/><Relationship Id="rId1" Type="http://schemas.openxmlformats.org/officeDocument/2006/relationships/tags" Target="../tags/tag75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90.xml"/><Relationship Id="rId8" Type="http://schemas.openxmlformats.org/officeDocument/2006/relationships/tags" Target="../tags/tag789.xml"/><Relationship Id="rId7" Type="http://schemas.openxmlformats.org/officeDocument/2006/relationships/tags" Target="../tags/tag788.xml"/><Relationship Id="rId6" Type="http://schemas.openxmlformats.org/officeDocument/2006/relationships/tags" Target="../tags/tag787.xml"/><Relationship Id="rId5" Type="http://schemas.openxmlformats.org/officeDocument/2006/relationships/tags" Target="../tags/tag786.xml"/><Relationship Id="rId4" Type="http://schemas.openxmlformats.org/officeDocument/2006/relationships/tags" Target="../tags/tag785.xml"/><Relationship Id="rId3" Type="http://schemas.openxmlformats.org/officeDocument/2006/relationships/tags" Target="../tags/tag784.xml"/><Relationship Id="rId27" Type="http://schemas.openxmlformats.org/officeDocument/2006/relationships/notesSlide" Target="../notesSlides/notesSlide17.xml"/><Relationship Id="rId26" Type="http://schemas.openxmlformats.org/officeDocument/2006/relationships/slideLayout" Target="../slideLayouts/slideLayout29.xml"/><Relationship Id="rId25" Type="http://schemas.openxmlformats.org/officeDocument/2006/relationships/themeOverride" Target="../theme/themeOverride12.xml"/><Relationship Id="rId24" Type="http://schemas.openxmlformats.org/officeDocument/2006/relationships/tags" Target="../tags/tag805.xml"/><Relationship Id="rId23" Type="http://schemas.openxmlformats.org/officeDocument/2006/relationships/tags" Target="../tags/tag804.xml"/><Relationship Id="rId22" Type="http://schemas.openxmlformats.org/officeDocument/2006/relationships/tags" Target="../tags/tag803.xml"/><Relationship Id="rId21" Type="http://schemas.openxmlformats.org/officeDocument/2006/relationships/tags" Target="../tags/tag802.xml"/><Relationship Id="rId20" Type="http://schemas.openxmlformats.org/officeDocument/2006/relationships/tags" Target="../tags/tag801.xml"/><Relationship Id="rId2" Type="http://schemas.openxmlformats.org/officeDocument/2006/relationships/image" Target="../media/image17.png"/><Relationship Id="rId19" Type="http://schemas.openxmlformats.org/officeDocument/2006/relationships/tags" Target="../tags/tag800.xml"/><Relationship Id="rId18" Type="http://schemas.openxmlformats.org/officeDocument/2006/relationships/tags" Target="../tags/tag799.xml"/><Relationship Id="rId17" Type="http://schemas.openxmlformats.org/officeDocument/2006/relationships/tags" Target="../tags/tag798.xml"/><Relationship Id="rId16" Type="http://schemas.openxmlformats.org/officeDocument/2006/relationships/tags" Target="../tags/tag797.xml"/><Relationship Id="rId15" Type="http://schemas.openxmlformats.org/officeDocument/2006/relationships/tags" Target="../tags/tag796.xml"/><Relationship Id="rId14" Type="http://schemas.openxmlformats.org/officeDocument/2006/relationships/tags" Target="../tags/tag795.xml"/><Relationship Id="rId13" Type="http://schemas.openxmlformats.org/officeDocument/2006/relationships/tags" Target="../tags/tag794.xml"/><Relationship Id="rId12" Type="http://schemas.openxmlformats.org/officeDocument/2006/relationships/tags" Target="../tags/tag793.xml"/><Relationship Id="rId11" Type="http://schemas.openxmlformats.org/officeDocument/2006/relationships/tags" Target="../tags/tag792.xml"/><Relationship Id="rId10" Type="http://schemas.openxmlformats.org/officeDocument/2006/relationships/tags" Target="../tags/tag791.xml"/><Relationship Id="rId1" Type="http://schemas.openxmlformats.org/officeDocument/2006/relationships/tags" Target="../tags/tag78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40.xml"/><Relationship Id="rId8" Type="http://schemas.openxmlformats.org/officeDocument/2006/relationships/tags" Target="../tags/tag439.xml"/><Relationship Id="rId7" Type="http://schemas.openxmlformats.org/officeDocument/2006/relationships/tags" Target="../tags/tag438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5" Type="http://schemas.openxmlformats.org/officeDocument/2006/relationships/notesSlide" Target="../notesSlides/notesSlide2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454.xml"/><Relationship Id="rId22" Type="http://schemas.openxmlformats.org/officeDocument/2006/relationships/tags" Target="../tags/tag453.xml"/><Relationship Id="rId21" Type="http://schemas.openxmlformats.org/officeDocument/2006/relationships/tags" Target="../tags/tag452.xml"/><Relationship Id="rId20" Type="http://schemas.openxmlformats.org/officeDocument/2006/relationships/tags" Target="../tags/tag451.xml"/><Relationship Id="rId2" Type="http://schemas.openxmlformats.org/officeDocument/2006/relationships/tags" Target="../tags/tag433.xml"/><Relationship Id="rId19" Type="http://schemas.openxmlformats.org/officeDocument/2006/relationships/tags" Target="../tags/tag450.xml"/><Relationship Id="rId18" Type="http://schemas.openxmlformats.org/officeDocument/2006/relationships/tags" Target="../tags/tag449.xml"/><Relationship Id="rId17" Type="http://schemas.openxmlformats.org/officeDocument/2006/relationships/tags" Target="../tags/tag448.xml"/><Relationship Id="rId16" Type="http://schemas.openxmlformats.org/officeDocument/2006/relationships/tags" Target="../tags/tag447.xml"/><Relationship Id="rId15" Type="http://schemas.openxmlformats.org/officeDocument/2006/relationships/tags" Target="../tags/tag446.xml"/><Relationship Id="rId14" Type="http://schemas.openxmlformats.org/officeDocument/2006/relationships/tags" Target="../tags/tag445.xml"/><Relationship Id="rId13" Type="http://schemas.openxmlformats.org/officeDocument/2006/relationships/tags" Target="../tags/tag444.xml"/><Relationship Id="rId12" Type="http://schemas.openxmlformats.org/officeDocument/2006/relationships/tags" Target="../tags/tag443.xml"/><Relationship Id="rId11" Type="http://schemas.openxmlformats.org/officeDocument/2006/relationships/tags" Target="../tags/tag442.xml"/><Relationship Id="rId10" Type="http://schemas.openxmlformats.org/officeDocument/2006/relationships/tags" Target="../tags/tag44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62.xml"/><Relationship Id="rId8" Type="http://schemas.openxmlformats.org/officeDocument/2006/relationships/tags" Target="../tags/tag461.xml"/><Relationship Id="rId7" Type="http://schemas.openxmlformats.org/officeDocument/2006/relationships/tags" Target="../tags/tag460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4" Type="http://schemas.openxmlformats.org/officeDocument/2006/relationships/tags" Target="../tags/tag457.xml"/><Relationship Id="rId3" Type="http://schemas.openxmlformats.org/officeDocument/2006/relationships/tags" Target="../tags/tag456.xml"/><Relationship Id="rId25" Type="http://schemas.openxmlformats.org/officeDocument/2006/relationships/notesSlide" Target="../notesSlides/notesSlide3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476.xml"/><Relationship Id="rId22" Type="http://schemas.openxmlformats.org/officeDocument/2006/relationships/tags" Target="../tags/tag475.xml"/><Relationship Id="rId21" Type="http://schemas.openxmlformats.org/officeDocument/2006/relationships/tags" Target="../tags/tag474.xml"/><Relationship Id="rId20" Type="http://schemas.openxmlformats.org/officeDocument/2006/relationships/tags" Target="../tags/tag473.xml"/><Relationship Id="rId2" Type="http://schemas.openxmlformats.org/officeDocument/2006/relationships/tags" Target="../tags/tag455.xml"/><Relationship Id="rId19" Type="http://schemas.openxmlformats.org/officeDocument/2006/relationships/tags" Target="../tags/tag472.xml"/><Relationship Id="rId18" Type="http://schemas.openxmlformats.org/officeDocument/2006/relationships/tags" Target="../tags/tag471.xml"/><Relationship Id="rId17" Type="http://schemas.openxmlformats.org/officeDocument/2006/relationships/tags" Target="../tags/tag470.xml"/><Relationship Id="rId16" Type="http://schemas.openxmlformats.org/officeDocument/2006/relationships/tags" Target="../tags/tag469.xml"/><Relationship Id="rId15" Type="http://schemas.openxmlformats.org/officeDocument/2006/relationships/tags" Target="../tags/tag468.xml"/><Relationship Id="rId14" Type="http://schemas.openxmlformats.org/officeDocument/2006/relationships/tags" Target="../tags/tag467.xml"/><Relationship Id="rId13" Type="http://schemas.openxmlformats.org/officeDocument/2006/relationships/tags" Target="../tags/tag466.xml"/><Relationship Id="rId12" Type="http://schemas.openxmlformats.org/officeDocument/2006/relationships/tags" Target="../tags/tag465.xml"/><Relationship Id="rId11" Type="http://schemas.openxmlformats.org/officeDocument/2006/relationships/tags" Target="../tags/tag464.xml"/><Relationship Id="rId10" Type="http://schemas.openxmlformats.org/officeDocument/2006/relationships/tags" Target="../tags/tag46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84.xml"/><Relationship Id="rId8" Type="http://schemas.openxmlformats.org/officeDocument/2006/relationships/tags" Target="../tags/tag483.xml"/><Relationship Id="rId7" Type="http://schemas.openxmlformats.org/officeDocument/2006/relationships/tags" Target="../tags/tag482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3" Type="http://schemas.openxmlformats.org/officeDocument/2006/relationships/tags" Target="../tags/tag478.xml"/><Relationship Id="rId25" Type="http://schemas.openxmlformats.org/officeDocument/2006/relationships/notesSlide" Target="../notesSlides/notesSlide4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498.xml"/><Relationship Id="rId22" Type="http://schemas.openxmlformats.org/officeDocument/2006/relationships/tags" Target="../tags/tag497.xml"/><Relationship Id="rId21" Type="http://schemas.openxmlformats.org/officeDocument/2006/relationships/tags" Target="../tags/tag496.xml"/><Relationship Id="rId20" Type="http://schemas.openxmlformats.org/officeDocument/2006/relationships/tags" Target="../tags/tag495.xml"/><Relationship Id="rId2" Type="http://schemas.openxmlformats.org/officeDocument/2006/relationships/tags" Target="../tags/tag477.xml"/><Relationship Id="rId19" Type="http://schemas.openxmlformats.org/officeDocument/2006/relationships/tags" Target="../tags/tag494.xml"/><Relationship Id="rId18" Type="http://schemas.openxmlformats.org/officeDocument/2006/relationships/tags" Target="../tags/tag493.xml"/><Relationship Id="rId17" Type="http://schemas.openxmlformats.org/officeDocument/2006/relationships/tags" Target="../tags/tag492.xml"/><Relationship Id="rId16" Type="http://schemas.openxmlformats.org/officeDocument/2006/relationships/tags" Target="../tags/tag491.xml"/><Relationship Id="rId15" Type="http://schemas.openxmlformats.org/officeDocument/2006/relationships/tags" Target="../tags/tag490.xml"/><Relationship Id="rId14" Type="http://schemas.openxmlformats.org/officeDocument/2006/relationships/tags" Target="../tags/tag489.xml"/><Relationship Id="rId13" Type="http://schemas.openxmlformats.org/officeDocument/2006/relationships/tags" Target="../tags/tag488.xml"/><Relationship Id="rId12" Type="http://schemas.openxmlformats.org/officeDocument/2006/relationships/tags" Target="../tags/tag487.xml"/><Relationship Id="rId11" Type="http://schemas.openxmlformats.org/officeDocument/2006/relationships/tags" Target="../tags/tag486.xml"/><Relationship Id="rId10" Type="http://schemas.openxmlformats.org/officeDocument/2006/relationships/tags" Target="../tags/tag485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06.xml"/><Relationship Id="rId8" Type="http://schemas.openxmlformats.org/officeDocument/2006/relationships/tags" Target="../tags/tag505.xml"/><Relationship Id="rId7" Type="http://schemas.openxmlformats.org/officeDocument/2006/relationships/tags" Target="../tags/tag504.xml"/><Relationship Id="rId6" Type="http://schemas.openxmlformats.org/officeDocument/2006/relationships/tags" Target="../tags/tag503.xml"/><Relationship Id="rId5" Type="http://schemas.openxmlformats.org/officeDocument/2006/relationships/tags" Target="../tags/tag502.xml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5" Type="http://schemas.openxmlformats.org/officeDocument/2006/relationships/notesSlide" Target="../notesSlides/notesSlide5.xml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520.xml"/><Relationship Id="rId22" Type="http://schemas.openxmlformats.org/officeDocument/2006/relationships/tags" Target="../tags/tag519.xml"/><Relationship Id="rId21" Type="http://schemas.openxmlformats.org/officeDocument/2006/relationships/tags" Target="../tags/tag518.xml"/><Relationship Id="rId20" Type="http://schemas.openxmlformats.org/officeDocument/2006/relationships/tags" Target="../tags/tag517.xml"/><Relationship Id="rId2" Type="http://schemas.openxmlformats.org/officeDocument/2006/relationships/tags" Target="../tags/tag499.xml"/><Relationship Id="rId19" Type="http://schemas.openxmlformats.org/officeDocument/2006/relationships/tags" Target="../tags/tag516.xml"/><Relationship Id="rId18" Type="http://schemas.openxmlformats.org/officeDocument/2006/relationships/tags" Target="../tags/tag515.xml"/><Relationship Id="rId17" Type="http://schemas.openxmlformats.org/officeDocument/2006/relationships/tags" Target="../tags/tag514.xml"/><Relationship Id="rId16" Type="http://schemas.openxmlformats.org/officeDocument/2006/relationships/tags" Target="../tags/tag513.xml"/><Relationship Id="rId15" Type="http://schemas.openxmlformats.org/officeDocument/2006/relationships/tags" Target="../tags/tag512.xml"/><Relationship Id="rId14" Type="http://schemas.openxmlformats.org/officeDocument/2006/relationships/tags" Target="../tags/tag511.xml"/><Relationship Id="rId13" Type="http://schemas.openxmlformats.org/officeDocument/2006/relationships/tags" Target="../tags/tag510.xml"/><Relationship Id="rId12" Type="http://schemas.openxmlformats.org/officeDocument/2006/relationships/tags" Target="../tags/tag509.xml"/><Relationship Id="rId11" Type="http://schemas.openxmlformats.org/officeDocument/2006/relationships/tags" Target="../tags/tag508.xml"/><Relationship Id="rId10" Type="http://schemas.openxmlformats.org/officeDocument/2006/relationships/tags" Target="../tags/tag50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28.xml"/><Relationship Id="rId8" Type="http://schemas.openxmlformats.org/officeDocument/2006/relationships/tags" Target="../tags/tag527.xml"/><Relationship Id="rId7" Type="http://schemas.openxmlformats.org/officeDocument/2006/relationships/tags" Target="../tags/tag526.x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4" Type="http://schemas.openxmlformats.org/officeDocument/2006/relationships/tags" Target="../tags/tag523.xml"/><Relationship Id="rId3" Type="http://schemas.openxmlformats.org/officeDocument/2006/relationships/image" Target="../media/image6.jpeg"/><Relationship Id="rId28" Type="http://schemas.openxmlformats.org/officeDocument/2006/relationships/notesSlide" Target="../notesSlides/notesSlide6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2.xml"/><Relationship Id="rId25" Type="http://schemas.openxmlformats.org/officeDocument/2006/relationships/tags" Target="../tags/tag544.xml"/><Relationship Id="rId24" Type="http://schemas.openxmlformats.org/officeDocument/2006/relationships/tags" Target="../tags/tag543.xml"/><Relationship Id="rId23" Type="http://schemas.openxmlformats.org/officeDocument/2006/relationships/tags" Target="../tags/tag542.xml"/><Relationship Id="rId22" Type="http://schemas.openxmlformats.org/officeDocument/2006/relationships/tags" Target="../tags/tag541.xml"/><Relationship Id="rId21" Type="http://schemas.openxmlformats.org/officeDocument/2006/relationships/tags" Target="../tags/tag540.xml"/><Relationship Id="rId20" Type="http://schemas.openxmlformats.org/officeDocument/2006/relationships/tags" Target="../tags/tag539.xml"/><Relationship Id="rId2" Type="http://schemas.openxmlformats.org/officeDocument/2006/relationships/tags" Target="../tags/tag522.xml"/><Relationship Id="rId19" Type="http://schemas.openxmlformats.org/officeDocument/2006/relationships/tags" Target="../tags/tag538.xml"/><Relationship Id="rId18" Type="http://schemas.openxmlformats.org/officeDocument/2006/relationships/tags" Target="../tags/tag537.xml"/><Relationship Id="rId17" Type="http://schemas.openxmlformats.org/officeDocument/2006/relationships/tags" Target="../tags/tag536.xml"/><Relationship Id="rId16" Type="http://schemas.openxmlformats.org/officeDocument/2006/relationships/tags" Target="../tags/tag535.xml"/><Relationship Id="rId15" Type="http://schemas.openxmlformats.org/officeDocument/2006/relationships/tags" Target="../tags/tag534.xml"/><Relationship Id="rId14" Type="http://schemas.openxmlformats.org/officeDocument/2006/relationships/tags" Target="../tags/tag533.xml"/><Relationship Id="rId13" Type="http://schemas.openxmlformats.org/officeDocument/2006/relationships/tags" Target="../tags/tag532.xml"/><Relationship Id="rId12" Type="http://schemas.openxmlformats.org/officeDocument/2006/relationships/tags" Target="../tags/tag531.xml"/><Relationship Id="rId11" Type="http://schemas.openxmlformats.org/officeDocument/2006/relationships/tags" Target="../tags/tag530.xml"/><Relationship Id="rId10" Type="http://schemas.openxmlformats.org/officeDocument/2006/relationships/tags" Target="../tags/tag529.xml"/><Relationship Id="rId1" Type="http://schemas.openxmlformats.org/officeDocument/2006/relationships/tags" Target="../tags/tag52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52.xml"/><Relationship Id="rId8" Type="http://schemas.openxmlformats.org/officeDocument/2006/relationships/tags" Target="../tags/tag551.xml"/><Relationship Id="rId7" Type="http://schemas.openxmlformats.org/officeDocument/2006/relationships/tags" Target="../tags/tag550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tags" Target="../tags/tag547.xml"/><Relationship Id="rId3" Type="http://schemas.openxmlformats.org/officeDocument/2006/relationships/image" Target="../media/image7.png"/><Relationship Id="rId28" Type="http://schemas.openxmlformats.org/officeDocument/2006/relationships/notesSlide" Target="../notesSlides/notesSlide7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3.xml"/><Relationship Id="rId25" Type="http://schemas.openxmlformats.org/officeDocument/2006/relationships/tags" Target="../tags/tag568.xml"/><Relationship Id="rId24" Type="http://schemas.openxmlformats.org/officeDocument/2006/relationships/tags" Target="../tags/tag567.xml"/><Relationship Id="rId23" Type="http://schemas.openxmlformats.org/officeDocument/2006/relationships/tags" Target="../tags/tag566.xml"/><Relationship Id="rId22" Type="http://schemas.openxmlformats.org/officeDocument/2006/relationships/tags" Target="../tags/tag565.xml"/><Relationship Id="rId21" Type="http://schemas.openxmlformats.org/officeDocument/2006/relationships/tags" Target="../tags/tag564.xml"/><Relationship Id="rId20" Type="http://schemas.openxmlformats.org/officeDocument/2006/relationships/tags" Target="../tags/tag563.xml"/><Relationship Id="rId2" Type="http://schemas.openxmlformats.org/officeDocument/2006/relationships/tags" Target="../tags/tag546.xml"/><Relationship Id="rId19" Type="http://schemas.openxmlformats.org/officeDocument/2006/relationships/tags" Target="../tags/tag562.xml"/><Relationship Id="rId18" Type="http://schemas.openxmlformats.org/officeDocument/2006/relationships/tags" Target="../tags/tag561.xml"/><Relationship Id="rId17" Type="http://schemas.openxmlformats.org/officeDocument/2006/relationships/tags" Target="../tags/tag560.xml"/><Relationship Id="rId16" Type="http://schemas.openxmlformats.org/officeDocument/2006/relationships/tags" Target="../tags/tag559.xml"/><Relationship Id="rId15" Type="http://schemas.openxmlformats.org/officeDocument/2006/relationships/tags" Target="../tags/tag558.xml"/><Relationship Id="rId14" Type="http://schemas.openxmlformats.org/officeDocument/2006/relationships/tags" Target="../tags/tag557.xml"/><Relationship Id="rId13" Type="http://schemas.openxmlformats.org/officeDocument/2006/relationships/tags" Target="../tags/tag556.xml"/><Relationship Id="rId12" Type="http://schemas.openxmlformats.org/officeDocument/2006/relationships/tags" Target="../tags/tag555.xml"/><Relationship Id="rId11" Type="http://schemas.openxmlformats.org/officeDocument/2006/relationships/tags" Target="../tags/tag554.xml"/><Relationship Id="rId10" Type="http://schemas.openxmlformats.org/officeDocument/2006/relationships/tags" Target="../tags/tag553.xml"/><Relationship Id="rId1" Type="http://schemas.openxmlformats.org/officeDocument/2006/relationships/tags" Target="../tags/tag54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76.xml"/><Relationship Id="rId8" Type="http://schemas.openxmlformats.org/officeDocument/2006/relationships/tags" Target="../tags/tag575.xml"/><Relationship Id="rId7" Type="http://schemas.openxmlformats.org/officeDocument/2006/relationships/tags" Target="../tags/tag574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4" Type="http://schemas.openxmlformats.org/officeDocument/2006/relationships/tags" Target="../tags/tag571.xml"/><Relationship Id="rId3" Type="http://schemas.openxmlformats.org/officeDocument/2006/relationships/image" Target="../media/image8.png"/><Relationship Id="rId28" Type="http://schemas.openxmlformats.org/officeDocument/2006/relationships/notesSlide" Target="../notesSlides/notesSlide8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4.xml"/><Relationship Id="rId25" Type="http://schemas.openxmlformats.org/officeDocument/2006/relationships/tags" Target="../tags/tag592.xml"/><Relationship Id="rId24" Type="http://schemas.openxmlformats.org/officeDocument/2006/relationships/tags" Target="../tags/tag591.xml"/><Relationship Id="rId23" Type="http://schemas.openxmlformats.org/officeDocument/2006/relationships/tags" Target="../tags/tag590.xml"/><Relationship Id="rId22" Type="http://schemas.openxmlformats.org/officeDocument/2006/relationships/tags" Target="../tags/tag589.xml"/><Relationship Id="rId21" Type="http://schemas.openxmlformats.org/officeDocument/2006/relationships/tags" Target="../tags/tag588.xml"/><Relationship Id="rId20" Type="http://schemas.openxmlformats.org/officeDocument/2006/relationships/tags" Target="../tags/tag587.xml"/><Relationship Id="rId2" Type="http://schemas.openxmlformats.org/officeDocument/2006/relationships/tags" Target="../tags/tag570.xml"/><Relationship Id="rId19" Type="http://schemas.openxmlformats.org/officeDocument/2006/relationships/tags" Target="../tags/tag586.xml"/><Relationship Id="rId18" Type="http://schemas.openxmlformats.org/officeDocument/2006/relationships/tags" Target="../tags/tag585.xml"/><Relationship Id="rId17" Type="http://schemas.openxmlformats.org/officeDocument/2006/relationships/tags" Target="../tags/tag584.xml"/><Relationship Id="rId16" Type="http://schemas.openxmlformats.org/officeDocument/2006/relationships/tags" Target="../tags/tag583.xml"/><Relationship Id="rId15" Type="http://schemas.openxmlformats.org/officeDocument/2006/relationships/tags" Target="../tags/tag582.xml"/><Relationship Id="rId14" Type="http://schemas.openxmlformats.org/officeDocument/2006/relationships/tags" Target="../tags/tag581.xml"/><Relationship Id="rId13" Type="http://schemas.openxmlformats.org/officeDocument/2006/relationships/tags" Target="../tags/tag580.xml"/><Relationship Id="rId12" Type="http://schemas.openxmlformats.org/officeDocument/2006/relationships/tags" Target="../tags/tag579.xml"/><Relationship Id="rId11" Type="http://schemas.openxmlformats.org/officeDocument/2006/relationships/tags" Target="../tags/tag578.xml"/><Relationship Id="rId10" Type="http://schemas.openxmlformats.org/officeDocument/2006/relationships/tags" Target="../tags/tag577.xml"/><Relationship Id="rId1" Type="http://schemas.openxmlformats.org/officeDocument/2006/relationships/tags" Target="../tags/tag56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00.xml"/><Relationship Id="rId8" Type="http://schemas.openxmlformats.org/officeDocument/2006/relationships/tags" Target="../tags/tag599.xml"/><Relationship Id="rId7" Type="http://schemas.openxmlformats.org/officeDocument/2006/relationships/tags" Target="../tags/tag598.xml"/><Relationship Id="rId6" Type="http://schemas.openxmlformats.org/officeDocument/2006/relationships/tags" Target="../tags/tag597.xml"/><Relationship Id="rId5" Type="http://schemas.openxmlformats.org/officeDocument/2006/relationships/tags" Target="../tags/tag596.xml"/><Relationship Id="rId4" Type="http://schemas.openxmlformats.org/officeDocument/2006/relationships/tags" Target="../tags/tag595.xml"/><Relationship Id="rId3" Type="http://schemas.openxmlformats.org/officeDocument/2006/relationships/image" Target="../media/image9.png"/><Relationship Id="rId28" Type="http://schemas.openxmlformats.org/officeDocument/2006/relationships/notesSlide" Target="../notesSlides/notesSlide9.xml"/><Relationship Id="rId27" Type="http://schemas.openxmlformats.org/officeDocument/2006/relationships/slideLayout" Target="../slideLayouts/slideLayout7.xml"/><Relationship Id="rId26" Type="http://schemas.openxmlformats.org/officeDocument/2006/relationships/themeOverride" Target="../theme/themeOverride5.xml"/><Relationship Id="rId25" Type="http://schemas.openxmlformats.org/officeDocument/2006/relationships/tags" Target="../tags/tag616.xml"/><Relationship Id="rId24" Type="http://schemas.openxmlformats.org/officeDocument/2006/relationships/tags" Target="../tags/tag615.xml"/><Relationship Id="rId23" Type="http://schemas.openxmlformats.org/officeDocument/2006/relationships/tags" Target="../tags/tag614.xml"/><Relationship Id="rId22" Type="http://schemas.openxmlformats.org/officeDocument/2006/relationships/tags" Target="../tags/tag613.xml"/><Relationship Id="rId21" Type="http://schemas.openxmlformats.org/officeDocument/2006/relationships/tags" Target="../tags/tag612.xml"/><Relationship Id="rId20" Type="http://schemas.openxmlformats.org/officeDocument/2006/relationships/tags" Target="../tags/tag611.xml"/><Relationship Id="rId2" Type="http://schemas.openxmlformats.org/officeDocument/2006/relationships/tags" Target="../tags/tag594.xml"/><Relationship Id="rId19" Type="http://schemas.openxmlformats.org/officeDocument/2006/relationships/tags" Target="../tags/tag610.xml"/><Relationship Id="rId18" Type="http://schemas.openxmlformats.org/officeDocument/2006/relationships/tags" Target="../tags/tag609.xml"/><Relationship Id="rId17" Type="http://schemas.openxmlformats.org/officeDocument/2006/relationships/tags" Target="../tags/tag608.xml"/><Relationship Id="rId16" Type="http://schemas.openxmlformats.org/officeDocument/2006/relationships/tags" Target="../tags/tag607.xml"/><Relationship Id="rId15" Type="http://schemas.openxmlformats.org/officeDocument/2006/relationships/tags" Target="../tags/tag606.xml"/><Relationship Id="rId14" Type="http://schemas.openxmlformats.org/officeDocument/2006/relationships/tags" Target="../tags/tag605.xml"/><Relationship Id="rId13" Type="http://schemas.openxmlformats.org/officeDocument/2006/relationships/tags" Target="../tags/tag604.xml"/><Relationship Id="rId12" Type="http://schemas.openxmlformats.org/officeDocument/2006/relationships/tags" Target="../tags/tag603.xml"/><Relationship Id="rId11" Type="http://schemas.openxmlformats.org/officeDocument/2006/relationships/tags" Target="../tags/tag602.xml"/><Relationship Id="rId10" Type="http://schemas.openxmlformats.org/officeDocument/2006/relationships/tags" Target="../tags/tag601.xml"/><Relationship Id="rId1" Type="http://schemas.openxmlformats.org/officeDocument/2006/relationships/tags" Target="../tags/tag5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20725" y="746125"/>
            <a:ext cx="7531100" cy="110013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一、输入网址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、学生端：http://10.20.22.11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、管理端：http://10.20.22.11/</a:t>
            </a:r>
            <a:r>
              <a:rPr lang="en-US" altLang="zh-CN" sz="2700" b="1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endParaRPr lang="en-US" altLang="zh-CN" sz="2700" b="1" strike="noStrike" noProof="1" dirty="0">
              <a:solidFill>
                <a:schemeClr val="bg1"/>
              </a:solidFill>
            </a:endParaRPr>
          </a:p>
        </p:txBody>
      </p:sp>
      <p:pic>
        <p:nvPicPr>
          <p:cNvPr id="14339" name="图片 4" descr="C:\Users\Administrator\Desktop\QQ截图20190416090405.jpgQQ截图2019041609040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-397" r="159" b="-601"/>
          <a:stretch>
            <a:fillRect/>
          </a:stretch>
        </p:blipFill>
        <p:spPr>
          <a:xfrm>
            <a:off x="419100" y="2289175"/>
            <a:ext cx="8135938" cy="2660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14341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46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49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52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55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58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61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4366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文本框 1"/>
          <p:cNvSpPr txBox="1"/>
          <p:nvPr>
            <p:custDataLst>
              <p:tags r:id="rId1"/>
            </p:custDataLst>
          </p:nvPr>
        </p:nvSpPr>
        <p:spPr>
          <a:xfrm>
            <a:off x="720725" y="400050"/>
            <a:ext cx="7531100" cy="137795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/>
          <a:p>
            <a:pPr>
              <a:lnSpc>
                <a:spcPct val="90000"/>
              </a:lnSpc>
            </a:pP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（</a:t>
            </a:r>
            <a:r>
              <a:rPr lang="en-US" altLang="zh-CN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3</a:t>
            </a: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）回到申报界面，继续申报，选择团队，保存后点击下一步。</a:t>
            </a:r>
            <a:endParaRPr lang="zh-CN" altLang="en-US" sz="27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2771" name="图片 4" descr="C:\Users\Administrator\Desktop\团队申报.png团队申报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-208" b="200"/>
          <a:stretch>
            <a:fillRect/>
          </a:stretch>
        </p:blipFill>
        <p:spPr>
          <a:xfrm>
            <a:off x="260350" y="2114550"/>
            <a:ext cx="8623300" cy="4056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2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32773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78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81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84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87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90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93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2798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文本框 1"/>
          <p:cNvSpPr txBox="1"/>
          <p:nvPr>
            <p:custDataLst>
              <p:tags r:id="rId1"/>
            </p:custDataLst>
          </p:nvPr>
        </p:nvSpPr>
        <p:spPr>
          <a:xfrm>
            <a:off x="720725" y="560388"/>
            <a:ext cx="7531100" cy="12176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/>
          <a:p>
            <a:pPr>
              <a:lnSpc>
                <a:spcPct val="90000"/>
              </a:lnSpc>
            </a:pP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（</a:t>
            </a:r>
            <a:r>
              <a:rPr lang="en-US" altLang="zh-CN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4</a:t>
            </a: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）进入提交申请书界面，页面已提供模版下载，</a:t>
            </a:r>
            <a:r>
              <a:rPr lang="en-US" altLang="zh-CN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“</a:t>
            </a: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申请书</a:t>
            </a:r>
            <a:r>
              <a:rPr lang="en-US" altLang="zh-CN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”</a:t>
            </a: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写好后，提交。</a:t>
            </a:r>
            <a:endParaRPr lang="zh-CN" altLang="en-US" sz="27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4819" name="图片 4" descr="C:\Users\Administrator\Desktop\申报书提交.png申报书提交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-111" r="-294"/>
          <a:stretch>
            <a:fillRect/>
          </a:stretch>
        </p:blipFill>
        <p:spPr>
          <a:xfrm>
            <a:off x="217488" y="2600325"/>
            <a:ext cx="8709025" cy="2976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4820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34821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26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29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32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35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38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41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4846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文本框 1"/>
          <p:cNvSpPr txBox="1"/>
          <p:nvPr>
            <p:custDataLst>
              <p:tags r:id="rId1"/>
            </p:custDataLst>
          </p:nvPr>
        </p:nvSpPr>
        <p:spPr>
          <a:xfrm>
            <a:off x="714375" y="227013"/>
            <a:ext cx="7529513" cy="20097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/>
          <a:p>
            <a:pPr>
              <a:lnSpc>
                <a:spcPct val="9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3</a:t>
            </a: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、待申请书审核完毕后，提交任务书，点击提交任务书，填写阶段性成果，上传任务书。</a:t>
            </a:r>
            <a:endParaRPr lang="zh-CN" altLang="en-US" sz="27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6867" name="图片 4" descr="C:\Users\Administrator\Desktop\申请书审核完毕.png申请书审核完毕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-386" t="2545" r="386" b="1437"/>
          <a:stretch>
            <a:fillRect/>
          </a:stretch>
        </p:blipFill>
        <p:spPr>
          <a:xfrm>
            <a:off x="217488" y="2347913"/>
            <a:ext cx="8709025" cy="42402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868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36869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74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77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80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83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86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89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6894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8914" name="图片 4" descr="C:\Users\Administrator\Desktop\提交任务书.png提交任务书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-385" r="844" b="-148"/>
          <a:stretch>
            <a:fillRect/>
          </a:stretch>
        </p:blipFill>
        <p:spPr>
          <a:xfrm>
            <a:off x="806450" y="1022350"/>
            <a:ext cx="7531100" cy="4648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915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38916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21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24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27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30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33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36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8941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3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文本框 1"/>
          <p:cNvSpPr txBox="1"/>
          <p:nvPr>
            <p:custDataLst>
              <p:tags r:id="rId1"/>
            </p:custDataLst>
          </p:nvPr>
        </p:nvSpPr>
        <p:spPr>
          <a:xfrm>
            <a:off x="714375" y="227013"/>
            <a:ext cx="7529513" cy="20097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/>
          <a:p>
            <a:pPr>
              <a:lnSpc>
                <a:spcPct val="9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4</a:t>
            </a:r>
            <a:r>
              <a:rPr lang="zh-CN" altLang="en-US" sz="27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、待任务书审核完毕后，提交中期报告，点击提交中期报告，填写阶段性成果，上传中期报告。</a:t>
            </a:r>
            <a:endParaRPr lang="zh-CN" altLang="en-US" sz="27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40963" name="图片 4" descr="C:\Users\Administrator\Desktop\提交中期报告.png提交中期报告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0703" b="-551"/>
          <a:stretch>
            <a:fillRect/>
          </a:stretch>
        </p:blipFill>
        <p:spPr>
          <a:xfrm>
            <a:off x="217488" y="1755775"/>
            <a:ext cx="8709025" cy="5008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64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40965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70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73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76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79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82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85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0990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3010" name="图片 4" descr="C:\Users\Administrator\Desktop\提交中期报告2.png提交中期报告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3" t="742" r="18419" b="-742"/>
          <a:stretch>
            <a:fillRect/>
          </a:stretch>
        </p:blipFill>
        <p:spPr>
          <a:xfrm>
            <a:off x="123825" y="1022350"/>
            <a:ext cx="8896350" cy="5314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11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43012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17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20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23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26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29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32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3037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3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文本框 1"/>
          <p:cNvSpPr txBox="1"/>
          <p:nvPr>
            <p:custDataLst>
              <p:tags r:id="rId1"/>
            </p:custDataLst>
          </p:nvPr>
        </p:nvSpPr>
        <p:spPr>
          <a:xfrm>
            <a:off x="714375" y="227013"/>
            <a:ext cx="7529513" cy="138906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 anchorCtr="0"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、待中期报告审核完毕后，提交结项报告，点击提交结项报告，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黑体" panose="02010609060101010101" charset="-122"/>
              </a:rPr>
              <a:t>填写阶段性成果，上传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结项报告。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提交结项报告时，请务必将项目成果（发表论文、专利、软著、营业执照等材料）扫描件作为附件一并上传。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45059" name="图片 4" descr="C:\Users\Administrator\Desktop\提交结项.png提交结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19" b="6505"/>
          <a:stretch>
            <a:fillRect/>
          </a:stretch>
        </p:blipFill>
        <p:spPr>
          <a:xfrm>
            <a:off x="627063" y="1906588"/>
            <a:ext cx="7704137" cy="4756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5060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45061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66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69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72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75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78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81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5086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7106" name="图片 4" descr="C:\Users\Administrator\Desktop\提交结项报告.png提交结项报告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217" r="37096"/>
          <a:stretch>
            <a:fillRect/>
          </a:stretch>
        </p:blipFill>
        <p:spPr>
          <a:xfrm>
            <a:off x="854075" y="800100"/>
            <a:ext cx="7251700" cy="54117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107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47108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13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16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19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22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25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28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47133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3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386" name="内容占位符 34" descr="流程1申请书审核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1022350"/>
            <a:ext cx="7886700" cy="5715000"/>
          </a:xfrm>
          <a:ln/>
        </p:spPr>
      </p:pic>
      <p:grpSp>
        <p:nvGrpSpPr>
          <p:cNvPr id="16387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16388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29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1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393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7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396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5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399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3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402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1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405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19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408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5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6413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3" name="直角三角形 32"/>
          <p:cNvSpPr/>
          <p:nvPr>
            <p:custDataLst>
              <p:tags r:id="rId22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1040765" y="270510"/>
            <a:ext cx="4958080" cy="52196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大创项目基本流程如下：</a:t>
            </a:r>
            <a:endParaRPr lang="zh-CN" altLang="en-US" sz="28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8434" name="内容占位符 34" descr="C:\Users\Administrator\Desktop\流程2任务书审核.jpg流程2任务书审核"/>
          <p:cNvPicPr>
            <a:picLocks noGrp="1" noChangeAspect="1"/>
          </p:cNvPicPr>
          <p:nvPr>
            <p:ph idx="1"/>
          </p:nvPr>
        </p:nvPicPr>
        <p:blipFill>
          <a:blip r:embed="rId1"/>
          <a:srcRect l="925" r="925"/>
          <a:stretch>
            <a:fillRect/>
          </a:stretch>
        </p:blipFill>
        <p:spPr>
          <a:xfrm>
            <a:off x="704850" y="571500"/>
            <a:ext cx="7886700" cy="5715000"/>
          </a:xfrm>
          <a:ln/>
        </p:spPr>
      </p:pic>
      <p:grpSp>
        <p:nvGrpSpPr>
          <p:cNvPr id="18435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18436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29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1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41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7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44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5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47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3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50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1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53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19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56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5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18461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3" name="直角三角形 32"/>
          <p:cNvSpPr/>
          <p:nvPr>
            <p:custDataLst>
              <p:tags r:id="rId22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482" name="内容占位符 34" descr="C:\Users\Administrator\Desktop\流程3中期审核.jpg流程3中期审核"/>
          <p:cNvPicPr>
            <a:picLocks noGrp="1" noChangeAspect="1"/>
          </p:cNvPicPr>
          <p:nvPr>
            <p:ph idx="1"/>
          </p:nvPr>
        </p:nvPicPr>
        <p:blipFill>
          <a:blip r:embed="rId1"/>
          <a:srcRect t="5655" b="5655"/>
          <a:stretch>
            <a:fillRect/>
          </a:stretch>
        </p:blipFill>
        <p:spPr>
          <a:xfrm>
            <a:off x="704850" y="571500"/>
            <a:ext cx="7886700" cy="5715000"/>
          </a:xfrm>
          <a:ln/>
        </p:spPr>
      </p:pic>
      <p:grpSp>
        <p:nvGrpSpPr>
          <p:cNvPr id="20483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20484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29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1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489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7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492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5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495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3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498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1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501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19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504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5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0509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3" name="直角三角形 32"/>
          <p:cNvSpPr/>
          <p:nvPr>
            <p:custDataLst>
              <p:tags r:id="rId22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2530" name="内容占位符 34" descr="C:\Users\Administrator\Desktop\流程4结项审核.jpg流程4结项审核"/>
          <p:cNvPicPr>
            <a:picLocks noGrp="1" noChangeAspect="1"/>
          </p:cNvPicPr>
          <p:nvPr>
            <p:ph idx="1"/>
          </p:nvPr>
        </p:nvPicPr>
        <p:blipFill>
          <a:blip r:embed="rId1"/>
          <a:srcRect t="1559" b="1431"/>
          <a:stretch>
            <a:fillRect/>
          </a:stretch>
        </p:blipFill>
        <p:spPr>
          <a:xfrm>
            <a:off x="704850" y="92075"/>
            <a:ext cx="7886700" cy="6683375"/>
          </a:xfrm>
          <a:ln/>
        </p:spPr>
      </p:pic>
      <p:grpSp>
        <p:nvGrpSpPr>
          <p:cNvPr id="22531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22532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29" name="Freeform 35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3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1" name="Freeform 3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4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37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7" name="Freeform 42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40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5" name="Freeform 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43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3" name="Freeform 4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46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1" name="Freeform 5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49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19" name="Freeform 5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56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52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5" name="Freeform 5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5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7" name="Freeform 60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6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2557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3" name="Freeform 6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4" name="Freeform 6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3" name="直角三角形 32"/>
          <p:cNvSpPr/>
          <p:nvPr>
            <p:custDataLst>
              <p:tags r:id="rId22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20725" y="395288"/>
            <a:ext cx="7531100" cy="1450975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8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二、学生登录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       点击主页右上角登录按钮，进入登录界面，账号为学号，初始密码为</a:t>
            </a:r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123456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，登录后点完善基本信息，点击右上角编辑按钮填写基本信息，其中标注</a:t>
            </a:r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*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的为必填项，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rPr>
              <a:t>填好保存。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endParaRPr lang="en-US" altLang="zh-CN" sz="2700" strike="noStrike" noProof="1" dirty="0">
              <a:solidFill>
                <a:schemeClr val="bg1"/>
              </a:solidFill>
            </a:endParaRPr>
          </a:p>
        </p:txBody>
      </p:sp>
      <p:pic>
        <p:nvPicPr>
          <p:cNvPr id="24579" name="图片 4" descr="C:\Users\Administrator\Desktop\完善基本信息.jpg完善基本信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-697" b="638"/>
          <a:stretch>
            <a:fillRect/>
          </a:stretch>
        </p:blipFill>
        <p:spPr>
          <a:xfrm>
            <a:off x="806450" y="1939925"/>
            <a:ext cx="7531100" cy="3997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0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24581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586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589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592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595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598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601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4606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20725" y="433388"/>
            <a:ext cx="7531100" cy="1412875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7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三、项目申报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各项目负责人负责进行项目申报，点击第一栏功能菜单、项目申报、</a:t>
            </a:r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2019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铜陵学院大创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项目，进入申报界面，填写申报。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、第一步：填写基本信息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</p:txBody>
      </p:sp>
      <p:pic>
        <p:nvPicPr>
          <p:cNvPr id="26627" name="图片 4" descr="C:\Users\Administrator\Desktop\项目申报.png项目申报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-6" b="-66"/>
          <a:stretch>
            <a:fillRect/>
          </a:stretch>
        </p:blipFill>
        <p:spPr>
          <a:xfrm>
            <a:off x="720725" y="2039938"/>
            <a:ext cx="7531100" cy="43640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28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26629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34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37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40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43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46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49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6654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20725" y="560388"/>
            <a:ext cx="7531100" cy="1217613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、第二步：填写团队信息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）负责人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点击创建团队，进入创建团队界面，继续点击创建团队，进入界面，输入团队基本内容。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</p:txBody>
      </p:sp>
      <p:pic>
        <p:nvPicPr>
          <p:cNvPr id="28675" name="图片 4" descr="C:\Users\Administrator\Desktop\创建团队.png创建团队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-217" t="-481" r="771" b="481"/>
          <a:stretch>
            <a:fillRect/>
          </a:stretch>
        </p:blipFill>
        <p:spPr>
          <a:xfrm>
            <a:off x="260350" y="2544763"/>
            <a:ext cx="8623300" cy="32115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76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28677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682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685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688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691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694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697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28702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20725" y="400050"/>
            <a:ext cx="7531100" cy="1377950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900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altLang="zh-CN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）输入团队基本信息后保存，点击邀请组员，进入界面，邀请成员和导师，各负责人请认真核对团队成员信息，不要发生错误，成员和导师邀请完毕后，团队建设成功</a:t>
            </a:r>
            <a:r>
              <a:rPr lang="zh-CN" altLang="en-US" sz="2700" strike="noStrike" noProof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。</a:t>
            </a:r>
            <a:endParaRPr lang="zh-CN" altLang="en-US" sz="2700" strike="noStrike" noProof="1" dirty="0">
              <a:solidFill>
                <a:schemeClr val="bg1"/>
              </a:solidFill>
            </a:endParaRPr>
          </a:p>
        </p:txBody>
      </p:sp>
      <p:pic>
        <p:nvPicPr>
          <p:cNvPr id="30723" name="图片 4" descr="C:\Users\Administrator\Desktop\邀请成员.png邀请成员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381" b="363"/>
          <a:stretch>
            <a:fillRect/>
          </a:stretch>
        </p:blipFill>
        <p:spPr>
          <a:xfrm>
            <a:off x="260350" y="2392363"/>
            <a:ext cx="8623300" cy="3516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4" name="Group 25"/>
          <p:cNvGrpSpPr/>
          <p:nvPr/>
        </p:nvGrpSpPr>
        <p:grpSpPr>
          <a:xfrm rot="5400000">
            <a:off x="8151813" y="193675"/>
            <a:ext cx="327025" cy="1657350"/>
            <a:chOff x="4952858" y="2305049"/>
            <a:chExt cx="1016004" cy="1752601"/>
          </a:xfrm>
        </p:grpSpPr>
        <p:grpSp>
          <p:nvGrpSpPr>
            <p:cNvPr id="30725" name="Group 26"/>
            <p:cNvGrpSpPr/>
            <p:nvPr/>
          </p:nvGrpSpPr>
          <p:grpSpPr>
            <a:xfrm>
              <a:off x="4952858" y="3181347"/>
              <a:ext cx="1016000" cy="584200"/>
              <a:chOff x="3413126" y="3181350"/>
              <a:chExt cx="1016000" cy="584200"/>
            </a:xfrm>
          </p:grpSpPr>
          <p:sp>
            <p:nvSpPr>
              <p:cNvPr id="31" name="Freeform 3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2" name="Freeform 3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3" name="Freeform 3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4" name="Freeform 4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30" name="Group 27"/>
            <p:cNvGrpSpPr/>
            <p:nvPr/>
          </p:nvGrpSpPr>
          <p:grpSpPr>
            <a:xfrm>
              <a:off x="4952859" y="2889248"/>
              <a:ext cx="508001" cy="584199"/>
              <a:chOff x="3413126" y="2889250"/>
              <a:chExt cx="508000" cy="584200"/>
            </a:xfrm>
          </p:grpSpPr>
          <p:sp>
            <p:nvSpPr>
              <p:cNvPr id="29" name="Freeform 4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30" name="Freeform 4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33" name="Group 28"/>
            <p:cNvGrpSpPr/>
            <p:nvPr/>
          </p:nvGrpSpPr>
          <p:grpSpPr>
            <a:xfrm>
              <a:off x="4952859" y="2305049"/>
              <a:ext cx="508001" cy="584199"/>
              <a:chOff x="3413126" y="2305050"/>
              <a:chExt cx="508000" cy="584200"/>
            </a:xfrm>
          </p:grpSpPr>
          <p:sp>
            <p:nvSpPr>
              <p:cNvPr id="27" name="Freeform 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8" name="Freeform 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36" name="Group 29"/>
            <p:cNvGrpSpPr/>
            <p:nvPr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25" name="Freeform 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6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39" name="Group 30"/>
            <p:cNvGrpSpPr/>
            <p:nvPr/>
          </p:nvGrpSpPr>
          <p:grpSpPr>
            <a:xfrm>
              <a:off x="4952858" y="3473448"/>
              <a:ext cx="508002" cy="584202"/>
              <a:chOff x="3413126" y="3473448"/>
              <a:chExt cx="508002" cy="584202"/>
            </a:xfrm>
          </p:grpSpPr>
          <p:sp>
            <p:nvSpPr>
              <p:cNvPr id="23" name="Freeform 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413127" y="3473448"/>
                <a:ext cx="508001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4" name="Freeform 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42" name="Group 31"/>
            <p:cNvGrpSpPr/>
            <p:nvPr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21" name="Freeform 5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2" name="Freeform 5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45" name="Group 32"/>
            <p:cNvGrpSpPr/>
            <p:nvPr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17" name="Freeform 5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8" name="Freeform 5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9" name="Freeform 60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20" name="Freeform 6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  <p:grpSp>
          <p:nvGrpSpPr>
            <p:cNvPr id="30750" name="Group 33"/>
            <p:cNvGrpSpPr/>
            <p:nvPr/>
          </p:nvGrpSpPr>
          <p:grpSpPr>
            <a:xfrm>
              <a:off x="4952861" y="2305051"/>
              <a:ext cx="1016001" cy="292100"/>
              <a:chOff x="3413126" y="2305050"/>
              <a:chExt cx="1016000" cy="292100"/>
            </a:xfrm>
          </p:grpSpPr>
          <p:sp>
            <p:nvSpPr>
              <p:cNvPr id="15" name="Freeform 6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  <p:sp>
            <p:nvSpPr>
              <p:cNvPr id="16" name="Freeform 6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lvl="0" fontAlgn="base"/>
                <a:endParaRPr lang="en-US" sz="1350" strike="noStrike" noProof="1"/>
              </a:p>
            </p:txBody>
          </p:sp>
        </p:grpSp>
      </p:grpSp>
      <p:sp>
        <p:nvSpPr>
          <p:cNvPr id="35" name="直角三角形 34"/>
          <p:cNvSpPr/>
          <p:nvPr>
            <p:custDataLst>
              <p:tags r:id="rId24"/>
            </p:custDataLst>
          </p:nvPr>
        </p:nvSpPr>
        <p:spPr>
          <a:xfrm>
            <a:off x="0" y="1022350"/>
            <a:ext cx="366713" cy="163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2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2"/>
</p:tagLst>
</file>

<file path=ppt/tags/tag132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41_1"/>
  <p:tag name="KSO_WM_TEMPLATE_CATEGORY" val="custom"/>
  <p:tag name="KSO_WM_TEMPLATE_INDEX" val="20184562"/>
  <p:tag name="KSO_WM_TEMPLATE_SUBCATEGORY" val="0"/>
  <p:tag name="KSO_WM_TEMPLATE_THUMBS_INDEX" val="1、17"/>
  <p:tag name="KSO_WM_UNIT_SHOW_EDIT_AREA_INDICATION" val="0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2"/>
</p:tagLst>
</file>

<file path=ppt/tags/tag268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41_1"/>
  <p:tag name="KSO_WM_TEMPLATE_CATEGORY" val="custom"/>
  <p:tag name="KSO_WM_TEMPLATE_INDEX" val="20184562"/>
  <p:tag name="KSO_WM_TEMPLATE_SUBCATEGORY" val="0"/>
  <p:tag name="KSO_WM_TEMPLATE_THUMBS_INDEX" val="1、17"/>
  <p:tag name="KSO_WM_UNIT_SHOW_EDIT_AREA_INDICATION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2"/>
</p:tagLst>
</file>

<file path=ppt/tags/tag404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562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41_1"/>
  <p:tag name="KSO_WM_TEMPLATE_CATEGORY" val="custom"/>
  <p:tag name="KSO_WM_TEMPLATE_INDEX" val="20184562"/>
  <p:tag name="KSO_WM_TEMPLATE_SUBCATEGORY" val="0"/>
  <p:tag name="KSO_WM_TEMPLATE_THUMBS_INDEX" val="1、17"/>
  <p:tag name="KSO_WM_UNIT_SHOW_EDIT_AREA_INDICATION" val="0"/>
</p:tagLst>
</file>

<file path=ppt/tags/tag409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2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SLIDE_SIZE" val="953*554"/>
  <p:tag name="KSO_WM_SLIDE_POSITION" val="0*-69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80941_2"/>
  <p:tag name="KSO_WM_TEMPLATE_CATEGORY" val="custom"/>
  <p:tag name="KSO_WM_TEMPLATE_INDEX" val="20184562"/>
  <p:tag name="KSO_WM_SLIDE_ID" val="custom20184562_2"/>
  <p:tag name="KSO_WM_SLIDE_INDEX" val="2"/>
  <p:tag name="KSO_WM_TEMPLATE_SUBCATEGORY" val="0"/>
  <p:tag name="KSO_WM_SLIDE_SUBTYPE" val="pureTxt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2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SIZE" val="953*554"/>
  <p:tag name="KSO_WM_SLIDE_POSITION" val="0*-69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80941_2"/>
  <p:tag name="KSO_WM_TEMPLATE_CATEGORY" val="custom"/>
  <p:tag name="KSO_WM_TEMPLATE_INDEX" val="20184562"/>
  <p:tag name="KSO_WM_SLIDE_ID" val="custom20184562_2"/>
  <p:tag name="KSO_WM_SLIDE_INDEX" val="2"/>
  <p:tag name="KSO_WM_TEMPLATE_SUBCATEGORY" val="0"/>
  <p:tag name="KSO_WM_SLIDE_SUBTYPE" val="pureTxt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2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SIZE" val="953*554"/>
  <p:tag name="KSO_WM_SLIDE_POSITION" val="0*-69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80941_2"/>
  <p:tag name="KSO_WM_TEMPLATE_CATEGORY" val="custom"/>
  <p:tag name="KSO_WM_TEMPLATE_INDEX" val="20184562"/>
  <p:tag name="KSO_WM_SLIDE_ID" val="custom20184562_2"/>
  <p:tag name="KSO_WM_SLIDE_INDEX" val="2"/>
  <p:tag name="KSO_WM_TEMPLATE_SUBCATEGORY" val="0"/>
  <p:tag name="KSO_WM_SLIDE_SUBTYPE" val="pureTxt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2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2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SLIDE_SIZE" val="953*554"/>
  <p:tag name="KSO_WM_SLIDE_POSITION" val="0*-69"/>
  <p:tag name="KSO_WM_SLIDE_LAYOUT_CNT" val="1_1"/>
  <p:tag name="KSO_WM_SLIDE_LAYOUT" val="a_f"/>
  <p:tag name="KSO_WM_BEAUTIFY_FLAG" val="#wm#"/>
  <p:tag name="KSO_WM_SLIDE_TYPE" val="text"/>
  <p:tag name="KSO_WM_SLIDE_ITEM_CNT" val="0"/>
  <p:tag name="KSO_WM_TAG_VERSION" val="1.0"/>
  <p:tag name="KSO_WM_COMBINE_RELATE_SLIDE_ID" val="background20180941_2"/>
  <p:tag name="KSO_WM_TEMPLATE_CATEGORY" val="custom"/>
  <p:tag name="KSO_WM_TEMPLATE_INDEX" val="20184562"/>
  <p:tag name="KSO_WM_SLIDE_ID" val="custom20184562_2"/>
  <p:tag name="KSO_WM_SLIDE_INDEX" val="2"/>
  <p:tag name="KSO_WM_TEMPLATE_SUBCATEGORY" val="0"/>
  <p:tag name="KSO_WM_SLIDE_SUBTYPE" val="pureTxt"/>
</p:tagLst>
</file>

<file path=ppt/tags/tag521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522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545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546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569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593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594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617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618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641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642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665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666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688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689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712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713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736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759.xml><?xml version="1.0" encoding="utf-8"?>
<p:tagLst xmlns:p="http://schemas.openxmlformats.org/presentationml/2006/main">
  <p:tag name="KSO_WM_TEMPLATE_CATEGORY" val="custom"/>
  <p:tag name="KSO_WM_TEMPLATE_INDEX" val="20184562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TYPE" val="a"/>
  <p:tag name="KSO_WM_UNIT_ID" val="custom20184562_5*a*1"/>
  <p:tag name="KSO_WM_UNIT_PRESET_TEXT" val="LOREM IPSUM DOLOR"/>
  <p:tag name="KSO_WM_UNIT_NOCLEAR" val="0"/>
  <p:tag name="KSO_WM_UNIT_DIAGRAM_ISNUMVISUAL" val="0"/>
  <p:tag name="KSO_WM_UNIT_DIAGRAM_ISREFERUNIT" val="0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782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783.xml><?xml version="1.0" encoding="utf-8"?>
<p:tagLst xmlns:p="http://schemas.openxmlformats.org/presentationml/2006/main">
  <p:tag name="KSO_WM_TEMPLATE_CATEGORY" val="custom"/>
  <p:tag name="KSO_WM_TEMPLATE_INDEX" val="20184562"/>
  <p:tag name="KSO_WM_UNIT_TYPE" val="d"/>
  <p:tag name="KSO_WM_UNIT_INDEX" val="1"/>
  <p:tag name="KSO_WM_UNIT_LAYERLEVEL" val="1"/>
  <p:tag name="KSO_WM_UNIT_VALUE" val="1003*2787"/>
  <p:tag name="KSO_WM_UNIT_HIGHLIGHT" val="0"/>
  <p:tag name="KSO_WM_UNIT_COMPATIBLE" val="0"/>
  <p:tag name="KSO_WM_BEAUTIFY_FLAG" val="#wm#"/>
  <p:tag name="KSO_WM_TAG_VERSION" val="1.0"/>
  <p:tag name="KSO_WM_UNIT_ID" val="custom20184562_5*d*1"/>
  <p:tag name="KSO_WM_UNIT_DIAGRAM_ISNUMVISUAL" val="0"/>
  <p:tag name="KSO_WM_UNIT_DIAGRAM_ISREFERUNIT" val="0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184562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3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184562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4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184562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5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184562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6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184562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7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18456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8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184562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9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184562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0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184562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1"/>
  <p:tag name="KSO_WM_UNIT_LAYERLEVEL" val="1"/>
  <p:tag name="KSO_WM_TAG_VERSION" val="1.0"/>
  <p:tag name="KSO_WM_BEAUTIFY_FLAG" val="#wm#"/>
  <p:tag name="KSO_WM_UNIT_TYPE" val="i"/>
  <p:tag name="KSO_WM_UNIT_INDEX" val="11"/>
  <p:tag name="KSO_WM_TEMPLATE_CATEGORY" val="custom"/>
  <p:tag name="KSO_WM_TEMPLATE_INDEX" val="20184562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2"/>
  <p:tag name="KSO_WM_UNIT_LAYERLEVEL" val="1"/>
  <p:tag name="KSO_WM_TAG_VERSION" val="1.0"/>
  <p:tag name="KSO_WM_BEAUTIFY_FLAG" val="#wm#"/>
  <p:tag name="KSO_WM_UNIT_TYPE" val="i"/>
  <p:tag name="KSO_WM_UNIT_INDEX" val="12"/>
  <p:tag name="KSO_WM_TEMPLATE_CATEGORY" val="custom"/>
  <p:tag name="KSO_WM_TEMPLATE_INDEX" val="20184562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3"/>
  <p:tag name="KSO_WM_UNIT_LAYERLEVEL" val="1"/>
  <p:tag name="KSO_WM_TAG_VERSION" val="1.0"/>
  <p:tag name="KSO_WM_BEAUTIFY_FLAG" val="#wm#"/>
  <p:tag name="KSO_WM_UNIT_TYPE" val="i"/>
  <p:tag name="KSO_WM_UNIT_INDEX" val="13"/>
  <p:tag name="KSO_WM_TEMPLATE_CATEGORY" val="custom"/>
  <p:tag name="KSO_WM_TEMPLATE_INDEX" val="20184562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4"/>
  <p:tag name="KSO_WM_UNIT_LAYERLEVEL" val="1"/>
  <p:tag name="KSO_WM_TAG_VERSION" val="1.0"/>
  <p:tag name="KSO_WM_BEAUTIFY_FLAG" val="#wm#"/>
  <p:tag name="KSO_WM_UNIT_TYPE" val="i"/>
  <p:tag name="KSO_WM_UNIT_INDEX" val="14"/>
  <p:tag name="KSO_WM_TEMPLATE_CATEGORY" val="custom"/>
  <p:tag name="KSO_WM_TEMPLATE_INDEX" val="20184562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5"/>
  <p:tag name="KSO_WM_UNIT_LAYERLEVEL" val="1"/>
  <p:tag name="KSO_WM_TAG_VERSION" val="1.0"/>
  <p:tag name="KSO_WM_BEAUTIFY_FLAG" val="#wm#"/>
  <p:tag name="KSO_WM_UNIT_TYPE" val="i"/>
  <p:tag name="KSO_WM_UNIT_INDEX" val="15"/>
  <p:tag name="KSO_WM_TEMPLATE_CATEGORY" val="custom"/>
  <p:tag name="KSO_WM_TEMPLATE_INDEX" val="20184562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6"/>
  <p:tag name="KSO_WM_UNIT_LAYERLEVEL" val="1"/>
  <p:tag name="KSO_WM_TAG_VERSION" val="1.0"/>
  <p:tag name="KSO_WM_BEAUTIFY_FLAG" val="#wm#"/>
  <p:tag name="KSO_WM_UNIT_TYPE" val="i"/>
  <p:tag name="KSO_WM_UNIT_INDEX" val="16"/>
  <p:tag name="KSO_WM_TEMPLATE_CATEGORY" val="custom"/>
  <p:tag name="KSO_WM_TEMPLATE_INDEX" val="20184562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7"/>
  <p:tag name="KSO_WM_UNIT_LAYERLEVEL" val="1"/>
  <p:tag name="KSO_WM_TAG_VERSION" val="1.0"/>
  <p:tag name="KSO_WM_BEAUTIFY_FLAG" val="#wm#"/>
  <p:tag name="KSO_WM_UNIT_TYPE" val="i"/>
  <p:tag name="KSO_WM_UNIT_INDEX" val="17"/>
  <p:tag name="KSO_WM_TEMPLATE_CATEGORY" val="custom"/>
  <p:tag name="KSO_WM_TEMPLATE_INDEX" val="2018456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8"/>
  <p:tag name="KSO_WM_UNIT_LAYERLEVEL" val="1"/>
  <p:tag name="KSO_WM_TAG_VERSION" val="1.0"/>
  <p:tag name="KSO_WM_BEAUTIFY_FLAG" val="#wm#"/>
  <p:tag name="KSO_WM_UNIT_TYPE" val="i"/>
  <p:tag name="KSO_WM_UNIT_INDEX" val="18"/>
  <p:tag name="KSO_WM_TEMPLATE_CATEGORY" val="custom"/>
  <p:tag name="KSO_WM_TEMPLATE_INDEX" val="20184562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19"/>
  <p:tag name="KSO_WM_UNIT_LAYERLEVEL" val="1"/>
  <p:tag name="KSO_WM_TAG_VERSION" val="1.0"/>
  <p:tag name="KSO_WM_BEAUTIFY_FLAG" val="#wm#"/>
  <p:tag name="KSO_WM_UNIT_TYPE" val="i"/>
  <p:tag name="KSO_WM_UNIT_INDEX" val="19"/>
  <p:tag name="KSO_WM_TEMPLATE_CATEGORY" val="custom"/>
  <p:tag name="KSO_WM_TEMPLATE_INDEX" val="20184562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0"/>
  <p:tag name="KSO_WM_UNIT_LAYERLEVEL" val="1"/>
  <p:tag name="KSO_WM_TAG_VERSION" val="1.0"/>
  <p:tag name="KSO_WM_BEAUTIFY_FLAG" val="#wm#"/>
  <p:tag name="KSO_WM_UNIT_TYPE" val="i"/>
  <p:tag name="KSO_WM_UNIT_INDEX" val="20"/>
  <p:tag name="KSO_WM_TEMPLATE_CATEGORY" val="custom"/>
  <p:tag name="KSO_WM_TEMPLATE_INDEX" val="20184562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84562_5*i*21"/>
  <p:tag name="KSO_WM_UNIT_LAYERLEVEL" val="1"/>
  <p:tag name="KSO_WM_TAG_VERSION" val="1.0"/>
  <p:tag name="KSO_WM_BEAUTIFY_FLAG" val="#wm#"/>
  <p:tag name="KSO_WM_UNIT_TYPE" val="i"/>
  <p:tag name="KSO_WM_UNIT_INDEX" val="21"/>
  <p:tag name="KSO_WM_TEMPLATE_CATEGORY" val="custom"/>
  <p:tag name="KSO_WM_TEMPLATE_INDEX" val="20184562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custom20184562_5*i*22"/>
  <p:tag name="KSO_WM_TEMPLATE_CATEGORY" val="custom"/>
  <p:tag name="KSO_WM_TEMPLATE_INDEX" val="20184562"/>
  <p:tag name="KSO_WM_UNIT_LAYERLEVEL" val="1"/>
  <p:tag name="KSO_WM_TAG_VERSION" val="1.0"/>
  <p:tag name="KSO_WM_BEAUTIFY_FLAG" val="#wm#"/>
</p:tagLst>
</file>

<file path=ppt/tags/tag805.xml><?xml version="1.0" encoding="utf-8"?>
<p:tagLst xmlns:p="http://schemas.openxmlformats.org/presentationml/2006/main">
  <p:tag name="KSO_WM_SLIDE_SIZE" val="953*576"/>
  <p:tag name="KSO_WM_SLIDE_POSITION" val="0*-69"/>
  <p:tag name="KSO_WM_SLIDE_LAYOUT_CNT" val="1_1_1"/>
  <p:tag name="KSO_WM_SLIDE_LAYOUT" val="a_d_f"/>
  <p:tag name="KSO_WM_BEAUTIFY_FLAG" val="#wm#"/>
  <p:tag name="KSO_WM_SLIDE_TYPE" val="text"/>
  <p:tag name="KSO_WM_SLIDE_ITEM_CNT" val="0"/>
  <p:tag name="KSO_WM_TAG_VERSION" val="1.0"/>
  <p:tag name="KSO_WM_COMBINE_RELATE_SLIDE_ID" val="background20180941_5"/>
  <p:tag name="KSO_WM_TEMPLATE_CATEGORY" val="custom"/>
  <p:tag name="KSO_WM_TEMPLATE_INDEX" val="20184562"/>
  <p:tag name="KSO_WM_SLIDE_ID" val="custom20184562_5"/>
  <p:tag name="KSO_WM_SLIDE_INDEX" val="5"/>
  <p:tag name="KSO_WM_TEMPLATE_SUBCATEGORY" val="0"/>
  <p:tag name="KSO_WM_SLIDE_SUBTYPE" val="picTxt"/>
</p:tagLst>
</file>

<file path=ppt/tags/tag806.xml><?xml version="1.0" encoding="utf-8"?>
<p:tagLst xmlns:p="http://schemas.openxmlformats.org/presentationml/2006/main">
  <p:tag name="KSO_WPP_MARK_KEY" val="5ac9772a-10b6-4a48-bca7-8fe92e8b4fd7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20184562">
      <a:dk1>
        <a:srgbClr val="000000"/>
      </a:dk1>
      <a:lt1>
        <a:sysClr val="window" lastClr="FFFFFF"/>
      </a:lt1>
      <a:dk2>
        <a:srgbClr val="3D485D"/>
      </a:dk2>
      <a:lt2>
        <a:srgbClr val="FFFFFF"/>
      </a:lt2>
      <a:accent1>
        <a:srgbClr val="39AEB5"/>
      </a:accent1>
      <a:accent2>
        <a:srgbClr val="3C6678"/>
      </a:accent2>
      <a:accent3>
        <a:srgbClr val="CED788"/>
      </a:accent3>
      <a:accent4>
        <a:srgbClr val="D7CD88"/>
      </a:accent4>
      <a:accent5>
        <a:srgbClr val="DAD5C7"/>
      </a:accent5>
      <a:accent6>
        <a:srgbClr val="E6D093"/>
      </a:accent6>
      <a:hlink>
        <a:srgbClr val="658BD5"/>
      </a:hlink>
      <a:folHlink>
        <a:srgbClr val="A16A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57">
      <a:dk1>
        <a:srgbClr val="000000"/>
      </a:dk1>
      <a:lt1>
        <a:sysClr val="window" lastClr="FFFFFF"/>
      </a:lt1>
      <a:dk2>
        <a:srgbClr val="3D485D"/>
      </a:dk2>
      <a:lt2>
        <a:srgbClr val="FFFFFF"/>
      </a:lt2>
      <a:accent1>
        <a:srgbClr val="39AEB5"/>
      </a:accent1>
      <a:accent2>
        <a:srgbClr val="AFD688"/>
      </a:accent2>
      <a:accent3>
        <a:srgbClr val="CED788"/>
      </a:accent3>
      <a:accent4>
        <a:srgbClr val="D7CD88"/>
      </a:accent4>
      <a:accent5>
        <a:srgbClr val="CAE1C9"/>
      </a:accent5>
      <a:accent6>
        <a:srgbClr val="E6D093"/>
      </a:accent6>
      <a:hlink>
        <a:srgbClr val="658BD5"/>
      </a:hlink>
      <a:folHlink>
        <a:srgbClr val="A16A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20184562">
      <a:dk1>
        <a:srgbClr val="000000"/>
      </a:dk1>
      <a:lt1>
        <a:sysClr val="window" lastClr="FFFFFF"/>
      </a:lt1>
      <a:dk2>
        <a:srgbClr val="3D485D"/>
      </a:dk2>
      <a:lt2>
        <a:srgbClr val="FFFFFF"/>
      </a:lt2>
      <a:accent1>
        <a:srgbClr val="39AEB5"/>
      </a:accent1>
      <a:accent2>
        <a:srgbClr val="3C6678"/>
      </a:accent2>
      <a:accent3>
        <a:srgbClr val="CED788"/>
      </a:accent3>
      <a:accent4>
        <a:srgbClr val="D7CD88"/>
      </a:accent4>
      <a:accent5>
        <a:srgbClr val="DAD5C7"/>
      </a:accent5>
      <a:accent6>
        <a:srgbClr val="E6D093"/>
      </a:accent6>
      <a:hlink>
        <a:srgbClr val="658BD5"/>
      </a:hlink>
      <a:folHlink>
        <a:srgbClr val="A16A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10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11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12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2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3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4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5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6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7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8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ppt/theme/themeOverride9.xml><?xml version="1.0" encoding="utf-8"?>
<a:themeOverride xmlns:a="http://schemas.openxmlformats.org/drawingml/2006/main">
  <a:clrScheme name="20184562">
    <a:dk1>
      <a:srgbClr val="000000"/>
    </a:dk1>
    <a:lt1>
      <a:sysClr val="window" lastClr="FFFFFF"/>
    </a:lt1>
    <a:dk2>
      <a:srgbClr val="3D485D"/>
    </a:dk2>
    <a:lt2>
      <a:srgbClr val="FFFFFF"/>
    </a:lt2>
    <a:accent1>
      <a:srgbClr val="39AEB5"/>
    </a:accent1>
    <a:accent2>
      <a:srgbClr val="3C6678"/>
    </a:accent2>
    <a:accent3>
      <a:srgbClr val="CED788"/>
    </a:accent3>
    <a:accent4>
      <a:srgbClr val="D7CD88"/>
    </a:accent4>
    <a:accent5>
      <a:srgbClr val="DAD5C7"/>
    </a:accent5>
    <a:accent6>
      <a:srgbClr val="E6D093"/>
    </a:accent6>
    <a:hlink>
      <a:srgbClr val="658BD5"/>
    </a:hlink>
    <a:folHlink>
      <a:srgbClr val="A16A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WPS 演示</Application>
  <PresentationFormat/>
  <Paragraphs>29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 Unicode MS</vt:lpstr>
      <vt:lpstr>Calibri</vt:lpstr>
      <vt:lpstr>汉仪旗黑-85S</vt:lpstr>
      <vt:lpstr>黑体</vt:lpstr>
      <vt:lpstr>Arial</vt:lpstr>
      <vt:lpstr>Arial Unicode MS</vt:lpstr>
      <vt:lpstr>汉仪旗黑-85S</vt:lpstr>
      <vt:lpstr>1_Office 主题​​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铜陵学院创新创业综合管理平台操作培训</dc:title>
  <dc:creator/>
  <cp:lastModifiedBy>Precipitation</cp:lastModifiedBy>
  <cp:revision>20</cp:revision>
  <dcterms:created xsi:type="dcterms:W3CDTF">2019-04-16T01:17:08Z</dcterms:created>
  <dcterms:modified xsi:type="dcterms:W3CDTF">2023-07-26T06:07:45Z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304C7E34AA15402AA44534F5BE33CA38_13</vt:lpwstr>
  </property>
</Properties>
</file>