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.xml" ContentType="application/vnd.openxmlformats-officedocument.presentationml.tags+xml"/>
  <Override PartName="/ppt/tags/tag460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6"/>
  </p:notesMasterIdLst>
  <p:sldIdLst>
    <p:sldId id="256" r:id="rId4"/>
    <p:sldId id="258" r:id="rId5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custDataLst>
    <p:tags r:id="rId17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59"/>
        <p:guide pos="2879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tags" Target="tags/tag460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1741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41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1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0482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lIns="91440" tIns="45720" rIns="91440" bIns="45720" rtlCol="0" anchor="b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1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0722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lIns="91440" tIns="45720" rIns="91440" bIns="45720" rtlCol="0" anchor="b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69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2770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lIns="91440" tIns="45720" rIns="91440" bIns="45720" rtlCol="0" anchor="b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7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4818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lIns="91440" tIns="45720" rIns="91440" bIns="45720" rtlCol="0" anchor="b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5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6866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lIns="91440" tIns="45720" rIns="91440" bIns="45720" rtlCol="0" anchor="b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3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8914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lIns="91440" tIns="45720" rIns="91440" bIns="45720" rtlCol="0" anchor="b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1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0962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lIns="91440" tIns="45720" rIns="91440" bIns="45720" rtlCol="0" anchor="b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09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3010" name="备注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/>
          <a:p>
            <a:pPr lvl="0"/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 lIns="91440" tIns="45720" rIns="91440" bIns="45720" rtlCol="0" anchor="b"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9AD698A-D66C-4FA1-BBD8-F72AE9E6E751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微软雅黑" panose="020B050302020402020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charset="0"/>
              <a:ea typeface="微软雅黑" panose="020B0503020204020204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2" Type="http://schemas.openxmlformats.org/officeDocument/2006/relationships/tags" Target="../tags/tag51.xml"/><Relationship Id="rId51" Type="http://schemas.openxmlformats.org/officeDocument/2006/relationships/tags" Target="../tags/tag50.xml"/><Relationship Id="rId50" Type="http://schemas.openxmlformats.org/officeDocument/2006/relationships/tags" Target="../tags/tag49.xml"/><Relationship Id="rId5" Type="http://schemas.openxmlformats.org/officeDocument/2006/relationships/tags" Target="../tags/tag4.xml"/><Relationship Id="rId49" Type="http://schemas.openxmlformats.org/officeDocument/2006/relationships/tags" Target="../tags/tag48.xml"/><Relationship Id="rId48" Type="http://schemas.openxmlformats.org/officeDocument/2006/relationships/tags" Target="../tags/tag47.xml"/><Relationship Id="rId47" Type="http://schemas.openxmlformats.org/officeDocument/2006/relationships/tags" Target="../tags/tag46.xml"/><Relationship Id="rId46" Type="http://schemas.openxmlformats.org/officeDocument/2006/relationships/tags" Target="../tags/tag45.xml"/><Relationship Id="rId45" Type="http://schemas.openxmlformats.org/officeDocument/2006/relationships/tags" Target="../tags/tag44.xml"/><Relationship Id="rId44" Type="http://schemas.openxmlformats.org/officeDocument/2006/relationships/tags" Target="../tags/tag43.xml"/><Relationship Id="rId43" Type="http://schemas.openxmlformats.org/officeDocument/2006/relationships/tags" Target="../tags/tag42.xml"/><Relationship Id="rId42" Type="http://schemas.openxmlformats.org/officeDocument/2006/relationships/tags" Target="../tags/tag41.xml"/><Relationship Id="rId41" Type="http://schemas.openxmlformats.org/officeDocument/2006/relationships/tags" Target="../tags/tag40.xml"/><Relationship Id="rId40" Type="http://schemas.openxmlformats.org/officeDocument/2006/relationships/tags" Target="../tags/tag39.xml"/><Relationship Id="rId4" Type="http://schemas.openxmlformats.org/officeDocument/2006/relationships/tags" Target="../tags/tag3.xml"/><Relationship Id="rId39" Type="http://schemas.openxmlformats.org/officeDocument/2006/relationships/tags" Target="../tags/tag38.xml"/><Relationship Id="rId38" Type="http://schemas.openxmlformats.org/officeDocument/2006/relationships/tags" Target="../tags/tag37.xml"/><Relationship Id="rId37" Type="http://schemas.openxmlformats.org/officeDocument/2006/relationships/tags" Target="../tags/tag36.xml"/><Relationship Id="rId36" Type="http://schemas.openxmlformats.org/officeDocument/2006/relationships/tags" Target="../tags/tag35.xml"/><Relationship Id="rId35" Type="http://schemas.openxmlformats.org/officeDocument/2006/relationships/tags" Target="../tags/tag34.xml"/><Relationship Id="rId34" Type="http://schemas.openxmlformats.org/officeDocument/2006/relationships/tags" Target="../tags/tag33.xml"/><Relationship Id="rId33" Type="http://schemas.openxmlformats.org/officeDocument/2006/relationships/tags" Target="../tags/tag32.xml"/><Relationship Id="rId32" Type="http://schemas.openxmlformats.org/officeDocument/2006/relationships/tags" Target="../tags/tag31.xml"/><Relationship Id="rId31" Type="http://schemas.openxmlformats.org/officeDocument/2006/relationships/tags" Target="../tags/tag30.xml"/><Relationship Id="rId30" Type="http://schemas.openxmlformats.org/officeDocument/2006/relationships/tags" Target="../tags/tag29.xml"/><Relationship Id="rId3" Type="http://schemas.openxmlformats.org/officeDocument/2006/relationships/tags" Target="../tags/tag2.xml"/><Relationship Id="rId29" Type="http://schemas.openxmlformats.org/officeDocument/2006/relationships/tags" Target="../tags/tag28.xml"/><Relationship Id="rId28" Type="http://schemas.openxmlformats.org/officeDocument/2006/relationships/tags" Target="../tags/tag27.xml"/><Relationship Id="rId27" Type="http://schemas.openxmlformats.org/officeDocument/2006/relationships/tags" Target="../tags/tag26.xml"/><Relationship Id="rId26" Type="http://schemas.openxmlformats.org/officeDocument/2006/relationships/tags" Target="../tags/tag25.xml"/><Relationship Id="rId25" Type="http://schemas.openxmlformats.org/officeDocument/2006/relationships/tags" Target="../tags/tag24.xml"/><Relationship Id="rId24" Type="http://schemas.openxmlformats.org/officeDocument/2006/relationships/tags" Target="../tags/tag23.xml"/><Relationship Id="rId23" Type="http://schemas.openxmlformats.org/officeDocument/2006/relationships/tags" Target="../tags/tag22.xml"/><Relationship Id="rId22" Type="http://schemas.openxmlformats.org/officeDocument/2006/relationships/tags" Target="../tags/tag21.xml"/><Relationship Id="rId21" Type="http://schemas.openxmlformats.org/officeDocument/2006/relationships/tags" Target="../tags/tag20.xml"/><Relationship Id="rId20" Type="http://schemas.openxmlformats.org/officeDocument/2006/relationships/tags" Target="../tags/tag19.xml"/><Relationship Id="rId2" Type="http://schemas.openxmlformats.org/officeDocument/2006/relationships/tags" Target="../tags/tag1.xml"/><Relationship Id="rId19" Type="http://schemas.openxmlformats.org/officeDocument/2006/relationships/tags" Target="../tags/tag18.xml"/><Relationship Id="rId18" Type="http://schemas.openxmlformats.org/officeDocument/2006/relationships/tags" Target="../tags/tag17.xml"/><Relationship Id="rId17" Type="http://schemas.openxmlformats.org/officeDocument/2006/relationships/tags" Target="../tags/tag16.xml"/><Relationship Id="rId16" Type="http://schemas.openxmlformats.org/officeDocument/2006/relationships/tags" Target="../tags/tag15.xml"/><Relationship Id="rId15" Type="http://schemas.openxmlformats.org/officeDocument/2006/relationships/tags" Target="../tags/tag14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87.xml"/><Relationship Id="rId8" Type="http://schemas.openxmlformats.org/officeDocument/2006/relationships/tags" Target="../tags/tag86.xml"/><Relationship Id="rId7" Type="http://schemas.openxmlformats.org/officeDocument/2006/relationships/tags" Target="../tags/tag85.xml"/><Relationship Id="rId6" Type="http://schemas.openxmlformats.org/officeDocument/2006/relationships/tags" Target="../tags/tag84.xml"/><Relationship Id="rId52" Type="http://schemas.openxmlformats.org/officeDocument/2006/relationships/tags" Target="../tags/tag130.xml"/><Relationship Id="rId51" Type="http://schemas.openxmlformats.org/officeDocument/2006/relationships/tags" Target="../tags/tag129.xml"/><Relationship Id="rId50" Type="http://schemas.openxmlformats.org/officeDocument/2006/relationships/tags" Target="../tags/tag128.xml"/><Relationship Id="rId5" Type="http://schemas.openxmlformats.org/officeDocument/2006/relationships/tags" Target="../tags/tag83.xml"/><Relationship Id="rId49" Type="http://schemas.openxmlformats.org/officeDocument/2006/relationships/tags" Target="../tags/tag127.xml"/><Relationship Id="rId48" Type="http://schemas.openxmlformats.org/officeDocument/2006/relationships/tags" Target="../tags/tag126.xml"/><Relationship Id="rId47" Type="http://schemas.openxmlformats.org/officeDocument/2006/relationships/tags" Target="../tags/tag125.xml"/><Relationship Id="rId46" Type="http://schemas.openxmlformats.org/officeDocument/2006/relationships/tags" Target="../tags/tag124.xml"/><Relationship Id="rId45" Type="http://schemas.openxmlformats.org/officeDocument/2006/relationships/tags" Target="../tags/tag123.xml"/><Relationship Id="rId44" Type="http://schemas.openxmlformats.org/officeDocument/2006/relationships/tags" Target="../tags/tag122.xml"/><Relationship Id="rId43" Type="http://schemas.openxmlformats.org/officeDocument/2006/relationships/tags" Target="../tags/tag121.xml"/><Relationship Id="rId42" Type="http://schemas.openxmlformats.org/officeDocument/2006/relationships/tags" Target="../tags/tag120.xml"/><Relationship Id="rId41" Type="http://schemas.openxmlformats.org/officeDocument/2006/relationships/tags" Target="../tags/tag119.xml"/><Relationship Id="rId40" Type="http://schemas.openxmlformats.org/officeDocument/2006/relationships/tags" Target="../tags/tag118.xml"/><Relationship Id="rId4" Type="http://schemas.openxmlformats.org/officeDocument/2006/relationships/tags" Target="../tags/tag82.xml"/><Relationship Id="rId39" Type="http://schemas.openxmlformats.org/officeDocument/2006/relationships/tags" Target="../tags/tag117.xml"/><Relationship Id="rId38" Type="http://schemas.openxmlformats.org/officeDocument/2006/relationships/tags" Target="../tags/tag116.xml"/><Relationship Id="rId37" Type="http://schemas.openxmlformats.org/officeDocument/2006/relationships/tags" Target="../tags/tag115.xml"/><Relationship Id="rId36" Type="http://schemas.openxmlformats.org/officeDocument/2006/relationships/tags" Target="../tags/tag114.xml"/><Relationship Id="rId35" Type="http://schemas.openxmlformats.org/officeDocument/2006/relationships/tags" Target="../tags/tag113.xml"/><Relationship Id="rId34" Type="http://schemas.openxmlformats.org/officeDocument/2006/relationships/tags" Target="../tags/tag112.xml"/><Relationship Id="rId33" Type="http://schemas.openxmlformats.org/officeDocument/2006/relationships/tags" Target="../tags/tag111.xml"/><Relationship Id="rId32" Type="http://schemas.openxmlformats.org/officeDocument/2006/relationships/tags" Target="../tags/tag110.xml"/><Relationship Id="rId31" Type="http://schemas.openxmlformats.org/officeDocument/2006/relationships/tags" Target="../tags/tag109.xml"/><Relationship Id="rId30" Type="http://schemas.openxmlformats.org/officeDocument/2006/relationships/tags" Target="../tags/tag108.xml"/><Relationship Id="rId3" Type="http://schemas.openxmlformats.org/officeDocument/2006/relationships/tags" Target="../tags/tag81.xml"/><Relationship Id="rId29" Type="http://schemas.openxmlformats.org/officeDocument/2006/relationships/tags" Target="../tags/tag107.xml"/><Relationship Id="rId28" Type="http://schemas.openxmlformats.org/officeDocument/2006/relationships/tags" Target="../tags/tag106.xml"/><Relationship Id="rId27" Type="http://schemas.openxmlformats.org/officeDocument/2006/relationships/tags" Target="../tags/tag105.xml"/><Relationship Id="rId26" Type="http://schemas.openxmlformats.org/officeDocument/2006/relationships/tags" Target="../tags/tag104.xml"/><Relationship Id="rId25" Type="http://schemas.openxmlformats.org/officeDocument/2006/relationships/tags" Target="../tags/tag103.xml"/><Relationship Id="rId24" Type="http://schemas.openxmlformats.org/officeDocument/2006/relationships/tags" Target="../tags/tag102.xml"/><Relationship Id="rId23" Type="http://schemas.openxmlformats.org/officeDocument/2006/relationships/tags" Target="../tags/tag101.xml"/><Relationship Id="rId22" Type="http://schemas.openxmlformats.org/officeDocument/2006/relationships/tags" Target="../tags/tag100.xml"/><Relationship Id="rId21" Type="http://schemas.openxmlformats.org/officeDocument/2006/relationships/tags" Target="../tags/tag99.xml"/><Relationship Id="rId20" Type="http://schemas.openxmlformats.org/officeDocument/2006/relationships/tags" Target="../tags/tag98.xml"/><Relationship Id="rId2" Type="http://schemas.openxmlformats.org/officeDocument/2006/relationships/tags" Target="../tags/tag80.xml"/><Relationship Id="rId19" Type="http://schemas.openxmlformats.org/officeDocument/2006/relationships/tags" Target="../tags/tag97.xml"/><Relationship Id="rId18" Type="http://schemas.openxmlformats.org/officeDocument/2006/relationships/tags" Target="../tags/tag96.xml"/><Relationship Id="rId17" Type="http://schemas.openxmlformats.org/officeDocument/2006/relationships/tags" Target="../tags/tag95.xml"/><Relationship Id="rId16" Type="http://schemas.openxmlformats.org/officeDocument/2006/relationships/tags" Target="../tags/tag94.xml"/><Relationship Id="rId15" Type="http://schemas.openxmlformats.org/officeDocument/2006/relationships/tags" Target="../tags/tag93.xml"/><Relationship Id="rId14" Type="http://schemas.openxmlformats.org/officeDocument/2006/relationships/tags" Target="../tags/tag92.xml"/><Relationship Id="rId13" Type="http://schemas.openxmlformats.org/officeDocument/2006/relationships/tags" Target="../tags/tag91.xml"/><Relationship Id="rId12" Type="http://schemas.openxmlformats.org/officeDocument/2006/relationships/tags" Target="../tags/tag90.xml"/><Relationship Id="rId11" Type="http://schemas.openxmlformats.org/officeDocument/2006/relationships/tags" Target="../tags/tag89.xml"/><Relationship Id="rId10" Type="http://schemas.openxmlformats.org/officeDocument/2006/relationships/tags" Target="../tags/tag88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144.xml"/><Relationship Id="rId8" Type="http://schemas.openxmlformats.org/officeDocument/2006/relationships/tags" Target="../tags/tag143.xml"/><Relationship Id="rId7" Type="http://schemas.openxmlformats.org/officeDocument/2006/relationships/tags" Target="../tags/tag142.xml"/><Relationship Id="rId6" Type="http://schemas.openxmlformats.org/officeDocument/2006/relationships/tags" Target="../tags/tag141.xml"/><Relationship Id="rId52" Type="http://schemas.openxmlformats.org/officeDocument/2006/relationships/tags" Target="../tags/tag187.xml"/><Relationship Id="rId51" Type="http://schemas.openxmlformats.org/officeDocument/2006/relationships/tags" Target="../tags/tag186.xml"/><Relationship Id="rId50" Type="http://schemas.openxmlformats.org/officeDocument/2006/relationships/tags" Target="../tags/tag185.xml"/><Relationship Id="rId5" Type="http://schemas.openxmlformats.org/officeDocument/2006/relationships/tags" Target="../tags/tag140.xml"/><Relationship Id="rId49" Type="http://schemas.openxmlformats.org/officeDocument/2006/relationships/tags" Target="../tags/tag184.xml"/><Relationship Id="rId48" Type="http://schemas.openxmlformats.org/officeDocument/2006/relationships/tags" Target="../tags/tag183.xml"/><Relationship Id="rId47" Type="http://schemas.openxmlformats.org/officeDocument/2006/relationships/tags" Target="../tags/tag182.xml"/><Relationship Id="rId46" Type="http://schemas.openxmlformats.org/officeDocument/2006/relationships/tags" Target="../tags/tag181.xml"/><Relationship Id="rId45" Type="http://schemas.openxmlformats.org/officeDocument/2006/relationships/tags" Target="../tags/tag180.xml"/><Relationship Id="rId44" Type="http://schemas.openxmlformats.org/officeDocument/2006/relationships/tags" Target="../tags/tag179.xml"/><Relationship Id="rId43" Type="http://schemas.openxmlformats.org/officeDocument/2006/relationships/tags" Target="../tags/tag178.xml"/><Relationship Id="rId42" Type="http://schemas.openxmlformats.org/officeDocument/2006/relationships/tags" Target="../tags/tag177.xml"/><Relationship Id="rId41" Type="http://schemas.openxmlformats.org/officeDocument/2006/relationships/tags" Target="../tags/tag176.xml"/><Relationship Id="rId40" Type="http://schemas.openxmlformats.org/officeDocument/2006/relationships/tags" Target="../tags/tag175.xml"/><Relationship Id="rId4" Type="http://schemas.openxmlformats.org/officeDocument/2006/relationships/tags" Target="../tags/tag139.xml"/><Relationship Id="rId39" Type="http://schemas.openxmlformats.org/officeDocument/2006/relationships/tags" Target="../tags/tag174.xml"/><Relationship Id="rId38" Type="http://schemas.openxmlformats.org/officeDocument/2006/relationships/tags" Target="../tags/tag173.xml"/><Relationship Id="rId37" Type="http://schemas.openxmlformats.org/officeDocument/2006/relationships/tags" Target="../tags/tag172.xml"/><Relationship Id="rId36" Type="http://schemas.openxmlformats.org/officeDocument/2006/relationships/tags" Target="../tags/tag171.xml"/><Relationship Id="rId35" Type="http://schemas.openxmlformats.org/officeDocument/2006/relationships/tags" Target="../tags/tag170.xml"/><Relationship Id="rId34" Type="http://schemas.openxmlformats.org/officeDocument/2006/relationships/tags" Target="../tags/tag169.xml"/><Relationship Id="rId33" Type="http://schemas.openxmlformats.org/officeDocument/2006/relationships/tags" Target="../tags/tag168.xml"/><Relationship Id="rId32" Type="http://schemas.openxmlformats.org/officeDocument/2006/relationships/tags" Target="../tags/tag167.xml"/><Relationship Id="rId31" Type="http://schemas.openxmlformats.org/officeDocument/2006/relationships/tags" Target="../tags/tag166.xml"/><Relationship Id="rId30" Type="http://schemas.openxmlformats.org/officeDocument/2006/relationships/tags" Target="../tags/tag165.xml"/><Relationship Id="rId3" Type="http://schemas.openxmlformats.org/officeDocument/2006/relationships/tags" Target="../tags/tag138.xml"/><Relationship Id="rId29" Type="http://schemas.openxmlformats.org/officeDocument/2006/relationships/tags" Target="../tags/tag164.xml"/><Relationship Id="rId28" Type="http://schemas.openxmlformats.org/officeDocument/2006/relationships/tags" Target="../tags/tag163.xml"/><Relationship Id="rId27" Type="http://schemas.openxmlformats.org/officeDocument/2006/relationships/tags" Target="../tags/tag162.xml"/><Relationship Id="rId26" Type="http://schemas.openxmlformats.org/officeDocument/2006/relationships/tags" Target="../tags/tag161.xml"/><Relationship Id="rId25" Type="http://schemas.openxmlformats.org/officeDocument/2006/relationships/tags" Target="../tags/tag160.xml"/><Relationship Id="rId24" Type="http://schemas.openxmlformats.org/officeDocument/2006/relationships/tags" Target="../tags/tag159.xml"/><Relationship Id="rId23" Type="http://schemas.openxmlformats.org/officeDocument/2006/relationships/tags" Target="../tags/tag158.xml"/><Relationship Id="rId22" Type="http://schemas.openxmlformats.org/officeDocument/2006/relationships/tags" Target="../tags/tag157.xml"/><Relationship Id="rId21" Type="http://schemas.openxmlformats.org/officeDocument/2006/relationships/tags" Target="../tags/tag156.xml"/><Relationship Id="rId20" Type="http://schemas.openxmlformats.org/officeDocument/2006/relationships/tags" Target="../tags/tag155.xml"/><Relationship Id="rId2" Type="http://schemas.openxmlformats.org/officeDocument/2006/relationships/tags" Target="../tags/tag137.xml"/><Relationship Id="rId19" Type="http://schemas.openxmlformats.org/officeDocument/2006/relationships/tags" Target="../tags/tag154.xml"/><Relationship Id="rId18" Type="http://schemas.openxmlformats.org/officeDocument/2006/relationships/tags" Target="../tags/tag153.xml"/><Relationship Id="rId17" Type="http://schemas.openxmlformats.org/officeDocument/2006/relationships/tags" Target="../tags/tag152.xml"/><Relationship Id="rId16" Type="http://schemas.openxmlformats.org/officeDocument/2006/relationships/tags" Target="../tags/tag151.xml"/><Relationship Id="rId15" Type="http://schemas.openxmlformats.org/officeDocument/2006/relationships/tags" Target="../tags/tag150.xml"/><Relationship Id="rId14" Type="http://schemas.openxmlformats.org/officeDocument/2006/relationships/tags" Target="../tags/tag149.xml"/><Relationship Id="rId13" Type="http://schemas.openxmlformats.org/officeDocument/2006/relationships/tags" Target="../tags/tag148.xml"/><Relationship Id="rId12" Type="http://schemas.openxmlformats.org/officeDocument/2006/relationships/tags" Target="../tags/tag147.xml"/><Relationship Id="rId11" Type="http://schemas.openxmlformats.org/officeDocument/2006/relationships/tags" Target="../tags/tag146.xml"/><Relationship Id="rId10" Type="http://schemas.openxmlformats.org/officeDocument/2006/relationships/tags" Target="../tags/tag145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195.xml"/><Relationship Id="rId8" Type="http://schemas.openxmlformats.org/officeDocument/2006/relationships/tags" Target="../tags/tag194.xml"/><Relationship Id="rId7" Type="http://schemas.openxmlformats.org/officeDocument/2006/relationships/tags" Target="../tags/tag193.xml"/><Relationship Id="rId6" Type="http://schemas.openxmlformats.org/officeDocument/2006/relationships/tags" Target="../tags/tag192.xml"/><Relationship Id="rId5" Type="http://schemas.openxmlformats.org/officeDocument/2006/relationships/tags" Target="../tags/tag191.xml"/><Relationship Id="rId4" Type="http://schemas.openxmlformats.org/officeDocument/2006/relationships/tags" Target="../tags/tag190.xml"/><Relationship Id="rId3" Type="http://schemas.openxmlformats.org/officeDocument/2006/relationships/tags" Target="../tags/tag189.xml"/><Relationship Id="rId29" Type="http://schemas.openxmlformats.org/officeDocument/2006/relationships/tags" Target="../tags/tag215.xml"/><Relationship Id="rId28" Type="http://schemas.openxmlformats.org/officeDocument/2006/relationships/tags" Target="../tags/tag214.xml"/><Relationship Id="rId27" Type="http://schemas.openxmlformats.org/officeDocument/2006/relationships/tags" Target="../tags/tag213.xml"/><Relationship Id="rId26" Type="http://schemas.openxmlformats.org/officeDocument/2006/relationships/tags" Target="../tags/tag212.xml"/><Relationship Id="rId25" Type="http://schemas.openxmlformats.org/officeDocument/2006/relationships/tags" Target="../tags/tag211.xml"/><Relationship Id="rId24" Type="http://schemas.openxmlformats.org/officeDocument/2006/relationships/tags" Target="../tags/tag210.xml"/><Relationship Id="rId23" Type="http://schemas.openxmlformats.org/officeDocument/2006/relationships/tags" Target="../tags/tag209.xml"/><Relationship Id="rId22" Type="http://schemas.openxmlformats.org/officeDocument/2006/relationships/tags" Target="../tags/tag208.xml"/><Relationship Id="rId21" Type="http://schemas.openxmlformats.org/officeDocument/2006/relationships/tags" Target="../tags/tag207.xml"/><Relationship Id="rId20" Type="http://schemas.openxmlformats.org/officeDocument/2006/relationships/tags" Target="../tags/tag206.xml"/><Relationship Id="rId2" Type="http://schemas.openxmlformats.org/officeDocument/2006/relationships/tags" Target="../tags/tag188.xml"/><Relationship Id="rId19" Type="http://schemas.openxmlformats.org/officeDocument/2006/relationships/tags" Target="../tags/tag205.xml"/><Relationship Id="rId18" Type="http://schemas.openxmlformats.org/officeDocument/2006/relationships/tags" Target="../tags/tag204.xml"/><Relationship Id="rId17" Type="http://schemas.openxmlformats.org/officeDocument/2006/relationships/tags" Target="../tags/tag203.xml"/><Relationship Id="rId16" Type="http://schemas.openxmlformats.org/officeDocument/2006/relationships/tags" Target="../tags/tag202.xml"/><Relationship Id="rId15" Type="http://schemas.openxmlformats.org/officeDocument/2006/relationships/tags" Target="../tags/tag201.xml"/><Relationship Id="rId14" Type="http://schemas.openxmlformats.org/officeDocument/2006/relationships/tags" Target="../tags/tag200.xml"/><Relationship Id="rId13" Type="http://schemas.openxmlformats.org/officeDocument/2006/relationships/tags" Target="../tags/tag199.xml"/><Relationship Id="rId12" Type="http://schemas.openxmlformats.org/officeDocument/2006/relationships/tags" Target="../tags/tag198.xml"/><Relationship Id="rId11" Type="http://schemas.openxmlformats.org/officeDocument/2006/relationships/tags" Target="../tags/tag197.xml"/><Relationship Id="rId10" Type="http://schemas.openxmlformats.org/officeDocument/2006/relationships/tags" Target="../tags/tag196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223.xml"/><Relationship Id="rId8" Type="http://schemas.openxmlformats.org/officeDocument/2006/relationships/tags" Target="../tags/tag222.xml"/><Relationship Id="rId7" Type="http://schemas.openxmlformats.org/officeDocument/2006/relationships/tags" Target="../tags/tag221.xml"/><Relationship Id="rId6" Type="http://schemas.openxmlformats.org/officeDocument/2006/relationships/tags" Target="../tags/tag220.xml"/><Relationship Id="rId52" Type="http://schemas.openxmlformats.org/officeDocument/2006/relationships/tags" Target="../tags/tag266.xml"/><Relationship Id="rId51" Type="http://schemas.openxmlformats.org/officeDocument/2006/relationships/tags" Target="../tags/tag265.xml"/><Relationship Id="rId50" Type="http://schemas.openxmlformats.org/officeDocument/2006/relationships/tags" Target="../tags/tag264.xml"/><Relationship Id="rId5" Type="http://schemas.openxmlformats.org/officeDocument/2006/relationships/tags" Target="../tags/tag219.xml"/><Relationship Id="rId49" Type="http://schemas.openxmlformats.org/officeDocument/2006/relationships/tags" Target="../tags/tag263.xml"/><Relationship Id="rId48" Type="http://schemas.openxmlformats.org/officeDocument/2006/relationships/tags" Target="../tags/tag262.xml"/><Relationship Id="rId47" Type="http://schemas.openxmlformats.org/officeDocument/2006/relationships/tags" Target="../tags/tag261.xml"/><Relationship Id="rId46" Type="http://schemas.openxmlformats.org/officeDocument/2006/relationships/tags" Target="../tags/tag260.xml"/><Relationship Id="rId45" Type="http://schemas.openxmlformats.org/officeDocument/2006/relationships/tags" Target="../tags/tag259.xml"/><Relationship Id="rId44" Type="http://schemas.openxmlformats.org/officeDocument/2006/relationships/tags" Target="../tags/tag258.xml"/><Relationship Id="rId43" Type="http://schemas.openxmlformats.org/officeDocument/2006/relationships/tags" Target="../tags/tag257.xml"/><Relationship Id="rId42" Type="http://schemas.openxmlformats.org/officeDocument/2006/relationships/tags" Target="../tags/tag256.xml"/><Relationship Id="rId41" Type="http://schemas.openxmlformats.org/officeDocument/2006/relationships/tags" Target="../tags/tag255.xml"/><Relationship Id="rId40" Type="http://schemas.openxmlformats.org/officeDocument/2006/relationships/tags" Target="../tags/tag254.xml"/><Relationship Id="rId4" Type="http://schemas.openxmlformats.org/officeDocument/2006/relationships/tags" Target="../tags/tag218.xml"/><Relationship Id="rId39" Type="http://schemas.openxmlformats.org/officeDocument/2006/relationships/tags" Target="../tags/tag253.xml"/><Relationship Id="rId38" Type="http://schemas.openxmlformats.org/officeDocument/2006/relationships/tags" Target="../tags/tag252.xml"/><Relationship Id="rId37" Type="http://schemas.openxmlformats.org/officeDocument/2006/relationships/tags" Target="../tags/tag251.xml"/><Relationship Id="rId36" Type="http://schemas.openxmlformats.org/officeDocument/2006/relationships/tags" Target="../tags/tag250.xml"/><Relationship Id="rId35" Type="http://schemas.openxmlformats.org/officeDocument/2006/relationships/tags" Target="../tags/tag249.xml"/><Relationship Id="rId34" Type="http://schemas.openxmlformats.org/officeDocument/2006/relationships/tags" Target="../tags/tag248.xml"/><Relationship Id="rId33" Type="http://schemas.openxmlformats.org/officeDocument/2006/relationships/tags" Target="../tags/tag247.xml"/><Relationship Id="rId32" Type="http://schemas.openxmlformats.org/officeDocument/2006/relationships/tags" Target="../tags/tag246.xml"/><Relationship Id="rId31" Type="http://schemas.openxmlformats.org/officeDocument/2006/relationships/tags" Target="../tags/tag245.xml"/><Relationship Id="rId30" Type="http://schemas.openxmlformats.org/officeDocument/2006/relationships/tags" Target="../tags/tag244.xml"/><Relationship Id="rId3" Type="http://schemas.openxmlformats.org/officeDocument/2006/relationships/tags" Target="../tags/tag217.xml"/><Relationship Id="rId29" Type="http://schemas.openxmlformats.org/officeDocument/2006/relationships/tags" Target="../tags/tag243.xml"/><Relationship Id="rId28" Type="http://schemas.openxmlformats.org/officeDocument/2006/relationships/tags" Target="../tags/tag242.xml"/><Relationship Id="rId27" Type="http://schemas.openxmlformats.org/officeDocument/2006/relationships/tags" Target="../tags/tag241.xml"/><Relationship Id="rId26" Type="http://schemas.openxmlformats.org/officeDocument/2006/relationships/tags" Target="../tags/tag240.xml"/><Relationship Id="rId25" Type="http://schemas.openxmlformats.org/officeDocument/2006/relationships/tags" Target="../tags/tag239.xml"/><Relationship Id="rId24" Type="http://schemas.openxmlformats.org/officeDocument/2006/relationships/tags" Target="../tags/tag238.xml"/><Relationship Id="rId23" Type="http://schemas.openxmlformats.org/officeDocument/2006/relationships/tags" Target="../tags/tag237.xml"/><Relationship Id="rId22" Type="http://schemas.openxmlformats.org/officeDocument/2006/relationships/tags" Target="../tags/tag236.xml"/><Relationship Id="rId21" Type="http://schemas.openxmlformats.org/officeDocument/2006/relationships/tags" Target="../tags/tag235.xml"/><Relationship Id="rId20" Type="http://schemas.openxmlformats.org/officeDocument/2006/relationships/tags" Target="../tags/tag234.xml"/><Relationship Id="rId2" Type="http://schemas.openxmlformats.org/officeDocument/2006/relationships/tags" Target="../tags/tag216.xml"/><Relationship Id="rId19" Type="http://schemas.openxmlformats.org/officeDocument/2006/relationships/tags" Target="../tags/tag233.xml"/><Relationship Id="rId18" Type="http://schemas.openxmlformats.org/officeDocument/2006/relationships/tags" Target="../tags/tag232.xml"/><Relationship Id="rId17" Type="http://schemas.openxmlformats.org/officeDocument/2006/relationships/tags" Target="../tags/tag231.xml"/><Relationship Id="rId16" Type="http://schemas.openxmlformats.org/officeDocument/2006/relationships/tags" Target="../tags/tag230.xml"/><Relationship Id="rId15" Type="http://schemas.openxmlformats.org/officeDocument/2006/relationships/tags" Target="../tags/tag229.xml"/><Relationship Id="rId14" Type="http://schemas.openxmlformats.org/officeDocument/2006/relationships/tags" Target="../tags/tag228.xml"/><Relationship Id="rId13" Type="http://schemas.openxmlformats.org/officeDocument/2006/relationships/tags" Target="../tags/tag227.xml"/><Relationship Id="rId12" Type="http://schemas.openxmlformats.org/officeDocument/2006/relationships/tags" Target="../tags/tag226.xml"/><Relationship Id="rId11" Type="http://schemas.openxmlformats.org/officeDocument/2006/relationships/tags" Target="../tags/tag225.xml"/><Relationship Id="rId10" Type="http://schemas.openxmlformats.org/officeDocument/2006/relationships/tags" Target="../tags/tag224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59.xml"/><Relationship Id="rId8" Type="http://schemas.openxmlformats.org/officeDocument/2006/relationships/tags" Target="../tags/tag58.xml"/><Relationship Id="rId7" Type="http://schemas.openxmlformats.org/officeDocument/2006/relationships/tags" Target="../tags/tag57.xml"/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9" Type="http://schemas.openxmlformats.org/officeDocument/2006/relationships/tags" Target="../tags/tag79.xml"/><Relationship Id="rId28" Type="http://schemas.openxmlformats.org/officeDocument/2006/relationships/tags" Target="../tags/tag78.xml"/><Relationship Id="rId27" Type="http://schemas.openxmlformats.org/officeDocument/2006/relationships/tags" Target="../tags/tag77.xml"/><Relationship Id="rId26" Type="http://schemas.openxmlformats.org/officeDocument/2006/relationships/tags" Target="../tags/tag76.xml"/><Relationship Id="rId25" Type="http://schemas.openxmlformats.org/officeDocument/2006/relationships/tags" Target="../tags/tag75.xml"/><Relationship Id="rId24" Type="http://schemas.openxmlformats.org/officeDocument/2006/relationships/tags" Target="../tags/tag74.xml"/><Relationship Id="rId23" Type="http://schemas.openxmlformats.org/officeDocument/2006/relationships/tags" Target="../tags/tag73.xml"/><Relationship Id="rId22" Type="http://schemas.openxmlformats.org/officeDocument/2006/relationships/tags" Target="../tags/tag72.xml"/><Relationship Id="rId21" Type="http://schemas.openxmlformats.org/officeDocument/2006/relationships/tags" Target="../tags/tag71.xml"/><Relationship Id="rId20" Type="http://schemas.openxmlformats.org/officeDocument/2006/relationships/tags" Target="../tags/tag70.xml"/><Relationship Id="rId2" Type="http://schemas.openxmlformats.org/officeDocument/2006/relationships/tags" Target="../tags/tag52.xml"/><Relationship Id="rId19" Type="http://schemas.openxmlformats.org/officeDocument/2006/relationships/tags" Target="../tags/tag69.xml"/><Relationship Id="rId18" Type="http://schemas.openxmlformats.org/officeDocument/2006/relationships/tags" Target="../tags/tag68.xml"/><Relationship Id="rId17" Type="http://schemas.openxmlformats.org/officeDocument/2006/relationships/tags" Target="../tags/tag67.xml"/><Relationship Id="rId16" Type="http://schemas.openxmlformats.org/officeDocument/2006/relationships/tags" Target="../tags/tag66.xml"/><Relationship Id="rId15" Type="http://schemas.openxmlformats.org/officeDocument/2006/relationships/tags" Target="../tags/tag65.xml"/><Relationship Id="rId14" Type="http://schemas.openxmlformats.org/officeDocument/2006/relationships/tags" Target="../tags/tag64.xml"/><Relationship Id="rId13" Type="http://schemas.openxmlformats.org/officeDocument/2006/relationships/tags" Target="../tags/tag63.xml"/><Relationship Id="rId12" Type="http://schemas.openxmlformats.org/officeDocument/2006/relationships/tags" Target="../tags/tag62.xml"/><Relationship Id="rId11" Type="http://schemas.openxmlformats.org/officeDocument/2006/relationships/tags" Target="../tags/tag61.xml"/><Relationship Id="rId10" Type="http://schemas.openxmlformats.org/officeDocument/2006/relationships/tags" Target="../tags/tag60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3" name="Group 27"/>
          <p:cNvGrpSpPr/>
          <p:nvPr/>
        </p:nvGrpSpPr>
        <p:grpSpPr>
          <a:xfrm>
            <a:off x="1588" y="1352550"/>
            <a:ext cx="1247775" cy="2879725"/>
            <a:chOff x="4952858" y="1717675"/>
            <a:chExt cx="1016000" cy="2339975"/>
          </a:xfrm>
        </p:grpSpPr>
        <p:grpSp>
          <p:nvGrpSpPr>
            <p:cNvPr id="5124" name="Group 28"/>
            <p:cNvGrpSpPr/>
            <p:nvPr/>
          </p:nvGrpSpPr>
          <p:grpSpPr>
            <a:xfrm>
              <a:off x="4952858" y="3181350"/>
              <a:ext cx="1016000" cy="584200"/>
              <a:chOff x="3413126" y="3181350"/>
              <a:chExt cx="1016000" cy="584200"/>
            </a:xfrm>
          </p:grpSpPr>
          <p:sp>
            <p:nvSpPr>
              <p:cNvPr id="37" name="Freeform 35"/>
              <p:cNvSpPr/>
              <p:nvPr>
                <p:custDataLst>
                  <p:tags r:id="rId2"/>
                </p:custDataLst>
              </p:nvPr>
            </p:nvSpPr>
            <p:spPr bwMode="auto">
              <a:xfrm>
                <a:off x="3921126" y="34734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8" name="Freeform 38"/>
              <p:cNvSpPr/>
              <p:nvPr>
                <p:custDataLst>
                  <p:tags r:id="rId3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9" name="Freeform 39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222 w 320"/>
                  <a:gd name="T9" fmla="*/ 58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222" y="58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40" name="Freeform 41"/>
              <p:cNvSpPr/>
              <p:nvPr>
                <p:custDataLst>
                  <p:tags r:id="rId5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129" name="Group 29"/>
            <p:cNvGrpSpPr/>
            <p:nvPr/>
          </p:nvGrpSpPr>
          <p:grpSpPr>
            <a:xfrm>
              <a:off x="4952858" y="2889250"/>
              <a:ext cx="508000" cy="584200"/>
              <a:chOff x="3413126" y="2889250"/>
              <a:chExt cx="508000" cy="584200"/>
            </a:xfrm>
          </p:grpSpPr>
          <p:sp>
            <p:nvSpPr>
              <p:cNvPr id="35" name="Freeform 42"/>
              <p:cNvSpPr/>
              <p:nvPr>
                <p:custDataLst>
                  <p:tags r:id="rId6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78 w 320"/>
                  <a:gd name="T3" fmla="*/ 44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78" y="44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6" name="Freeform 43"/>
              <p:cNvSpPr/>
              <p:nvPr>
                <p:custDataLst>
                  <p:tags r:id="rId7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184 h 184"/>
                  <a:gd name="T6" fmla="*/ 0 w 320"/>
                  <a:gd name="T7" fmla="*/ 184 h 184"/>
                  <a:gd name="T8" fmla="*/ 222 w 320"/>
                  <a:gd name="T9" fmla="*/ 58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22" y="58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132" name="Group 30"/>
            <p:cNvGrpSpPr/>
            <p:nvPr/>
          </p:nvGrpSpPr>
          <p:grpSpPr>
            <a:xfrm>
              <a:off x="4952858" y="2305050"/>
              <a:ext cx="508000" cy="584200"/>
              <a:chOff x="3413126" y="2305050"/>
              <a:chExt cx="508000" cy="584200"/>
            </a:xfrm>
          </p:grpSpPr>
          <p:sp>
            <p:nvSpPr>
              <p:cNvPr id="33" name="Freeform 47"/>
              <p:cNvSpPr/>
              <p:nvPr>
                <p:custDataLst>
                  <p:tags r:id="rId8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256 w 320"/>
                  <a:gd name="T3" fmla="*/ 148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256" y="148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4" name="Freeform 48"/>
              <p:cNvSpPr/>
              <p:nvPr>
                <p:custDataLst>
                  <p:tags r:id="rId9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135" name="Group 31"/>
            <p:cNvGrpSpPr/>
            <p:nvPr/>
          </p:nvGrpSpPr>
          <p:grpSpPr>
            <a:xfrm>
              <a:off x="5460858" y="2889250"/>
              <a:ext cx="508000" cy="584200"/>
              <a:chOff x="3921126" y="2889250"/>
              <a:chExt cx="508000" cy="584200"/>
            </a:xfrm>
          </p:grpSpPr>
          <p:sp>
            <p:nvSpPr>
              <p:cNvPr id="31" name="Freeform 49"/>
              <p:cNvSpPr/>
              <p:nvPr>
                <p:custDataLst>
                  <p:tags r:id="rId10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0 w 320"/>
                  <a:gd name="T5" fmla="*/ 0 h 184"/>
                  <a:gd name="T6" fmla="*/ 320 w 320"/>
                  <a:gd name="T7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2" name="Freeform 50"/>
              <p:cNvSpPr/>
              <p:nvPr>
                <p:custDataLst>
                  <p:tags r:id="rId11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138" name="Group 32"/>
            <p:cNvGrpSpPr/>
            <p:nvPr/>
          </p:nvGrpSpPr>
          <p:grpSpPr>
            <a:xfrm>
              <a:off x="4952858" y="3473450"/>
              <a:ext cx="508000" cy="584200"/>
              <a:chOff x="3413126" y="3473450"/>
              <a:chExt cx="508000" cy="584200"/>
            </a:xfrm>
          </p:grpSpPr>
          <p:sp>
            <p:nvSpPr>
              <p:cNvPr id="29" name="Freeform 51"/>
              <p:cNvSpPr/>
              <p:nvPr>
                <p:custDataLst>
                  <p:tags r:id="rId12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0 w 320"/>
                  <a:gd name="T3" fmla="*/ 0 h 184"/>
                  <a:gd name="T4" fmla="*/ 0 w 320"/>
                  <a:gd name="T5" fmla="*/ 184 h 184"/>
                  <a:gd name="T6" fmla="*/ 320 w 320"/>
                  <a:gd name="T7" fmla="*/ 184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0" name="Freeform 52"/>
              <p:cNvSpPr/>
              <p:nvPr>
                <p:custDataLst>
                  <p:tags r:id="rId13"/>
                </p:custDataLst>
              </p:nvPr>
            </p:nvSpPr>
            <p:spPr bwMode="auto">
              <a:xfrm>
                <a:off x="3413126" y="37655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320 w 320"/>
                  <a:gd name="T7" fmla="*/ 0 h 184"/>
                  <a:gd name="T8" fmla="*/ 0 w 320"/>
                  <a:gd name="T9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141" name="Group 33"/>
            <p:cNvGrpSpPr/>
            <p:nvPr/>
          </p:nvGrpSpPr>
          <p:grpSpPr>
            <a:xfrm>
              <a:off x="5460858" y="2305050"/>
              <a:ext cx="508000" cy="584200"/>
              <a:chOff x="3921126" y="2305050"/>
              <a:chExt cx="508000" cy="584200"/>
            </a:xfrm>
          </p:grpSpPr>
          <p:sp>
            <p:nvSpPr>
              <p:cNvPr id="27" name="Freeform 55"/>
              <p:cNvSpPr/>
              <p:nvPr>
                <p:custDataLst>
                  <p:tags r:id="rId14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8" name="Freeform 56"/>
              <p:cNvSpPr/>
              <p:nvPr>
                <p:custDataLst>
                  <p:tags r:id="rId15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144" name="Group 34"/>
            <p:cNvGrpSpPr/>
            <p:nvPr/>
          </p:nvGrpSpPr>
          <p:grpSpPr>
            <a:xfrm>
              <a:off x="4952858" y="2597150"/>
              <a:ext cx="1016000" cy="584200"/>
              <a:chOff x="3413126" y="2597150"/>
              <a:chExt cx="1016000" cy="584200"/>
            </a:xfrm>
          </p:grpSpPr>
          <p:sp>
            <p:nvSpPr>
              <p:cNvPr id="23" name="Freeform 58"/>
              <p:cNvSpPr/>
              <p:nvPr>
                <p:custDataLst>
                  <p:tags r:id="rId16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4" name="Freeform 59"/>
              <p:cNvSpPr/>
              <p:nvPr>
                <p:custDataLst>
                  <p:tags r:id="rId17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Freeform 60"/>
              <p:cNvSpPr/>
              <p:nvPr>
                <p:custDataLst>
                  <p:tags r:id="rId18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78 w 320"/>
                  <a:gd name="T1" fmla="*/ 4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78 w 320"/>
                  <a:gd name="T9" fmla="*/ 4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78" y="4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78" y="4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6" name="Freeform 62"/>
              <p:cNvSpPr/>
              <p:nvPr>
                <p:custDataLst>
                  <p:tags r:id="rId19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149" name="Group 35"/>
            <p:cNvGrpSpPr/>
            <p:nvPr/>
          </p:nvGrpSpPr>
          <p:grpSpPr>
            <a:xfrm>
              <a:off x="4952858" y="2012950"/>
              <a:ext cx="1016000" cy="584200"/>
              <a:chOff x="3413126" y="2012950"/>
              <a:chExt cx="1016000" cy="584200"/>
            </a:xfrm>
          </p:grpSpPr>
          <p:sp>
            <p:nvSpPr>
              <p:cNvPr id="19" name="Freeform 65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0 h 184"/>
                  <a:gd name="T6" fmla="*/ 256 w 320"/>
                  <a:gd name="T7" fmla="*/ 148 h 184"/>
                  <a:gd name="T8" fmla="*/ 320 w 320"/>
                  <a:gd name="T9" fmla="*/ 184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56" y="148"/>
                    </a:lnTo>
                    <a:lnTo>
                      <a:pt x="320" y="18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0" name="Freeform 66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0 h 184"/>
                  <a:gd name="T12" fmla="*/ 0 w 320"/>
                  <a:gd name="T13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Freeform 67"/>
              <p:cNvSpPr/>
              <p:nvPr>
                <p:custDataLst>
                  <p:tags r:id="rId22"/>
                </p:custDataLst>
              </p:nvPr>
            </p:nvSpPr>
            <p:spPr bwMode="auto">
              <a:xfrm>
                <a:off x="3413126" y="20129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320 w 320"/>
                  <a:gd name="T5" fmla="*/ 0 h 184"/>
                  <a:gd name="T6" fmla="*/ 216 w 320"/>
                  <a:gd name="T7" fmla="*/ 60 h 184"/>
                  <a:gd name="T8" fmla="*/ 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320" y="0"/>
                    </a:lnTo>
                    <a:lnTo>
                      <a:pt x="216" y="60"/>
                    </a:lnTo>
                    <a:lnTo>
                      <a:pt x="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Freeform 71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3921126" y="20129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154" name="Group 36"/>
            <p:cNvGrpSpPr/>
            <p:nvPr/>
          </p:nvGrpSpPr>
          <p:grpSpPr>
            <a:xfrm>
              <a:off x="4952858" y="1717675"/>
              <a:ext cx="508000" cy="587375"/>
              <a:chOff x="3413126" y="1717675"/>
              <a:chExt cx="508000" cy="587375"/>
            </a:xfrm>
          </p:grpSpPr>
          <p:sp>
            <p:nvSpPr>
              <p:cNvPr id="17" name="Freeform 74"/>
              <p:cNvSpPr/>
              <p:nvPr>
                <p:custDataLst>
                  <p:tags r:id="rId24"/>
                </p:custDataLst>
              </p:nvPr>
            </p:nvSpPr>
            <p:spPr bwMode="auto">
              <a:xfrm>
                <a:off x="3413126" y="2012950"/>
                <a:ext cx="508000" cy="292100"/>
              </a:xfrm>
              <a:custGeom>
                <a:avLst/>
                <a:gdLst>
                  <a:gd name="T0" fmla="*/ 216 w 320"/>
                  <a:gd name="T1" fmla="*/ 60 h 184"/>
                  <a:gd name="T2" fmla="*/ 320 w 320"/>
                  <a:gd name="T3" fmla="*/ 0 h 184"/>
                  <a:gd name="T4" fmla="*/ 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  <a:gd name="T10" fmla="*/ 216 w 320"/>
                  <a:gd name="T11" fmla="*/ 6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216" y="60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16" y="6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18" name="Freeform 75"/>
              <p:cNvSpPr/>
              <p:nvPr>
                <p:custDataLst>
                  <p:tags r:id="rId25"/>
                </p:custDataLst>
              </p:nvPr>
            </p:nvSpPr>
            <p:spPr bwMode="auto">
              <a:xfrm>
                <a:off x="3413126" y="1717675"/>
                <a:ext cx="508000" cy="295275"/>
              </a:xfrm>
              <a:custGeom>
                <a:avLst/>
                <a:gdLst>
                  <a:gd name="T0" fmla="*/ 320 w 320"/>
                  <a:gd name="T1" fmla="*/ 186 h 186"/>
                  <a:gd name="T2" fmla="*/ 0 w 320"/>
                  <a:gd name="T3" fmla="*/ 0 h 186"/>
                  <a:gd name="T4" fmla="*/ 0 w 320"/>
                  <a:gd name="T5" fmla="*/ 186 h 186"/>
                  <a:gd name="T6" fmla="*/ 320 w 320"/>
                  <a:gd name="T7" fmla="*/ 186 h 186"/>
                  <a:gd name="T8" fmla="*/ 320 w 320"/>
                  <a:gd name="T9" fmla="*/ 18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6">
                    <a:moveTo>
                      <a:pt x="320" y="186"/>
                    </a:moveTo>
                    <a:lnTo>
                      <a:pt x="0" y="0"/>
                    </a:lnTo>
                    <a:lnTo>
                      <a:pt x="0" y="186"/>
                    </a:lnTo>
                    <a:lnTo>
                      <a:pt x="320" y="186"/>
                    </a:lnTo>
                    <a:lnTo>
                      <a:pt x="320" y="18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5157" name="Group 61"/>
          <p:cNvGrpSpPr/>
          <p:nvPr/>
        </p:nvGrpSpPr>
        <p:grpSpPr>
          <a:xfrm flipH="1">
            <a:off x="7896225" y="1352550"/>
            <a:ext cx="1247775" cy="2879725"/>
            <a:chOff x="4952858" y="1717675"/>
            <a:chExt cx="1016000" cy="2339975"/>
          </a:xfrm>
        </p:grpSpPr>
        <p:grpSp>
          <p:nvGrpSpPr>
            <p:cNvPr id="5158" name="Group 62"/>
            <p:cNvGrpSpPr/>
            <p:nvPr/>
          </p:nvGrpSpPr>
          <p:grpSpPr>
            <a:xfrm>
              <a:off x="4952858" y="3181350"/>
              <a:ext cx="1016000" cy="584200"/>
              <a:chOff x="3413126" y="3181350"/>
              <a:chExt cx="1016000" cy="584200"/>
            </a:xfrm>
          </p:grpSpPr>
          <p:sp>
            <p:nvSpPr>
              <p:cNvPr id="71" name="Freeform 35"/>
              <p:cNvSpPr/>
              <p:nvPr>
                <p:custDataLst>
                  <p:tags r:id="rId26"/>
                </p:custDataLst>
              </p:nvPr>
            </p:nvSpPr>
            <p:spPr bwMode="auto">
              <a:xfrm>
                <a:off x="3921126" y="34734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72" name="Freeform 38"/>
              <p:cNvSpPr/>
              <p:nvPr>
                <p:custDataLst>
                  <p:tags r:id="rId27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Freeform 39"/>
              <p:cNvSpPr/>
              <p:nvPr>
                <p:custDataLst>
                  <p:tags r:id="rId28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222 w 320"/>
                  <a:gd name="T9" fmla="*/ 58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222" y="58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74" name="Freeform 41"/>
              <p:cNvSpPr/>
              <p:nvPr>
                <p:custDataLst>
                  <p:tags r:id="rId29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163" name="Group 63"/>
            <p:cNvGrpSpPr/>
            <p:nvPr/>
          </p:nvGrpSpPr>
          <p:grpSpPr>
            <a:xfrm>
              <a:off x="4952858" y="2889250"/>
              <a:ext cx="508000" cy="584200"/>
              <a:chOff x="3413126" y="2889250"/>
              <a:chExt cx="508000" cy="584200"/>
            </a:xfrm>
          </p:grpSpPr>
          <p:sp>
            <p:nvSpPr>
              <p:cNvPr id="69" name="Freeform 42"/>
              <p:cNvSpPr/>
              <p:nvPr>
                <p:custDataLst>
                  <p:tags r:id="rId30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78 w 320"/>
                  <a:gd name="T3" fmla="*/ 44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78" y="44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70" name="Freeform 43"/>
              <p:cNvSpPr/>
              <p:nvPr>
                <p:custDataLst>
                  <p:tags r:id="rId31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184 h 184"/>
                  <a:gd name="T6" fmla="*/ 0 w 320"/>
                  <a:gd name="T7" fmla="*/ 184 h 184"/>
                  <a:gd name="T8" fmla="*/ 222 w 320"/>
                  <a:gd name="T9" fmla="*/ 58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22" y="58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166" name="Group 64"/>
            <p:cNvGrpSpPr/>
            <p:nvPr/>
          </p:nvGrpSpPr>
          <p:grpSpPr>
            <a:xfrm>
              <a:off x="4952858" y="2305050"/>
              <a:ext cx="508000" cy="584200"/>
              <a:chOff x="3413126" y="2305050"/>
              <a:chExt cx="508000" cy="584200"/>
            </a:xfrm>
          </p:grpSpPr>
          <p:sp>
            <p:nvSpPr>
              <p:cNvPr id="67" name="Freeform 47"/>
              <p:cNvSpPr/>
              <p:nvPr>
                <p:custDataLst>
                  <p:tags r:id="rId32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256 w 320"/>
                  <a:gd name="T3" fmla="*/ 148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256" y="148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68" name="Freeform 48"/>
              <p:cNvSpPr/>
              <p:nvPr>
                <p:custDataLst>
                  <p:tags r:id="rId33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169" name="Group 65"/>
            <p:cNvGrpSpPr/>
            <p:nvPr/>
          </p:nvGrpSpPr>
          <p:grpSpPr>
            <a:xfrm>
              <a:off x="5460858" y="2889250"/>
              <a:ext cx="508000" cy="584200"/>
              <a:chOff x="3921126" y="2889250"/>
              <a:chExt cx="508000" cy="584200"/>
            </a:xfrm>
          </p:grpSpPr>
          <p:sp>
            <p:nvSpPr>
              <p:cNvPr id="65" name="Freeform 49"/>
              <p:cNvSpPr/>
              <p:nvPr>
                <p:custDataLst>
                  <p:tags r:id="rId34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0 w 320"/>
                  <a:gd name="T5" fmla="*/ 0 h 184"/>
                  <a:gd name="T6" fmla="*/ 320 w 320"/>
                  <a:gd name="T7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66" name="Freeform 50"/>
              <p:cNvSpPr/>
              <p:nvPr>
                <p:custDataLst>
                  <p:tags r:id="rId35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172" name="Group 66"/>
            <p:cNvGrpSpPr/>
            <p:nvPr/>
          </p:nvGrpSpPr>
          <p:grpSpPr>
            <a:xfrm>
              <a:off x="4952858" y="3473450"/>
              <a:ext cx="508000" cy="584200"/>
              <a:chOff x="3413126" y="3473450"/>
              <a:chExt cx="508000" cy="584200"/>
            </a:xfrm>
          </p:grpSpPr>
          <p:sp>
            <p:nvSpPr>
              <p:cNvPr id="63" name="Freeform 51"/>
              <p:cNvSpPr/>
              <p:nvPr>
                <p:custDataLst>
                  <p:tags r:id="rId36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0 w 320"/>
                  <a:gd name="T3" fmla="*/ 0 h 184"/>
                  <a:gd name="T4" fmla="*/ 0 w 320"/>
                  <a:gd name="T5" fmla="*/ 184 h 184"/>
                  <a:gd name="T6" fmla="*/ 320 w 320"/>
                  <a:gd name="T7" fmla="*/ 184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64" name="Freeform 52"/>
              <p:cNvSpPr/>
              <p:nvPr>
                <p:custDataLst>
                  <p:tags r:id="rId37"/>
                </p:custDataLst>
              </p:nvPr>
            </p:nvSpPr>
            <p:spPr bwMode="auto">
              <a:xfrm>
                <a:off x="3413126" y="37655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320 w 320"/>
                  <a:gd name="T7" fmla="*/ 0 h 184"/>
                  <a:gd name="T8" fmla="*/ 0 w 320"/>
                  <a:gd name="T9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175" name="Group 67"/>
            <p:cNvGrpSpPr/>
            <p:nvPr/>
          </p:nvGrpSpPr>
          <p:grpSpPr>
            <a:xfrm>
              <a:off x="5460858" y="2305050"/>
              <a:ext cx="508000" cy="584200"/>
              <a:chOff x="3921126" y="2305050"/>
              <a:chExt cx="508000" cy="584200"/>
            </a:xfrm>
          </p:grpSpPr>
          <p:sp>
            <p:nvSpPr>
              <p:cNvPr id="61" name="Freeform 55"/>
              <p:cNvSpPr/>
              <p:nvPr>
                <p:custDataLst>
                  <p:tags r:id="rId38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62" name="Freeform 56"/>
              <p:cNvSpPr/>
              <p:nvPr>
                <p:custDataLst>
                  <p:tags r:id="rId39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178" name="Group 68"/>
            <p:cNvGrpSpPr/>
            <p:nvPr/>
          </p:nvGrpSpPr>
          <p:grpSpPr>
            <a:xfrm>
              <a:off x="4952858" y="2597150"/>
              <a:ext cx="1016000" cy="584200"/>
              <a:chOff x="3413126" y="2597150"/>
              <a:chExt cx="1016000" cy="584200"/>
            </a:xfrm>
          </p:grpSpPr>
          <p:sp>
            <p:nvSpPr>
              <p:cNvPr id="57" name="Freeform 58"/>
              <p:cNvSpPr/>
              <p:nvPr>
                <p:custDataLst>
                  <p:tags r:id="rId40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8" name="Freeform 59"/>
              <p:cNvSpPr/>
              <p:nvPr>
                <p:custDataLst>
                  <p:tags r:id="rId41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9" name="Freeform 60"/>
              <p:cNvSpPr/>
              <p:nvPr>
                <p:custDataLst>
                  <p:tags r:id="rId42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78 w 320"/>
                  <a:gd name="T1" fmla="*/ 4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78 w 320"/>
                  <a:gd name="T9" fmla="*/ 4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78" y="4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78" y="4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60" name="Freeform 62"/>
              <p:cNvSpPr/>
              <p:nvPr>
                <p:custDataLst>
                  <p:tags r:id="rId43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183" name="Group 69"/>
            <p:cNvGrpSpPr/>
            <p:nvPr/>
          </p:nvGrpSpPr>
          <p:grpSpPr>
            <a:xfrm>
              <a:off x="4952858" y="2012950"/>
              <a:ext cx="1016000" cy="584200"/>
              <a:chOff x="3413126" y="2012950"/>
              <a:chExt cx="1016000" cy="584200"/>
            </a:xfrm>
          </p:grpSpPr>
          <p:sp>
            <p:nvSpPr>
              <p:cNvPr id="53" name="Freeform 65"/>
              <p:cNvSpPr/>
              <p:nvPr>
                <p:custDataLst>
                  <p:tags r:id="rId44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0 h 184"/>
                  <a:gd name="T6" fmla="*/ 256 w 320"/>
                  <a:gd name="T7" fmla="*/ 148 h 184"/>
                  <a:gd name="T8" fmla="*/ 320 w 320"/>
                  <a:gd name="T9" fmla="*/ 184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56" y="148"/>
                    </a:lnTo>
                    <a:lnTo>
                      <a:pt x="320" y="18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4" name="Freeform 66"/>
              <p:cNvSpPr/>
              <p:nvPr>
                <p:custDataLst>
                  <p:tags r:id="rId45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0 h 184"/>
                  <a:gd name="T12" fmla="*/ 0 w 320"/>
                  <a:gd name="T13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5" name="Freeform 67"/>
              <p:cNvSpPr/>
              <p:nvPr>
                <p:custDataLst>
                  <p:tags r:id="rId46"/>
                </p:custDataLst>
              </p:nvPr>
            </p:nvSpPr>
            <p:spPr bwMode="auto">
              <a:xfrm>
                <a:off x="3413126" y="20129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320 w 320"/>
                  <a:gd name="T5" fmla="*/ 0 h 184"/>
                  <a:gd name="T6" fmla="*/ 216 w 320"/>
                  <a:gd name="T7" fmla="*/ 60 h 184"/>
                  <a:gd name="T8" fmla="*/ 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320" y="0"/>
                    </a:lnTo>
                    <a:lnTo>
                      <a:pt x="216" y="60"/>
                    </a:lnTo>
                    <a:lnTo>
                      <a:pt x="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6" name="Freeform 71"/>
              <p:cNvSpPr/>
              <p:nvPr>
                <p:custDataLst>
                  <p:tags r:id="rId47"/>
                </p:custDataLst>
              </p:nvPr>
            </p:nvSpPr>
            <p:spPr bwMode="auto">
              <a:xfrm>
                <a:off x="3921126" y="20129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5188" name="Group 70"/>
            <p:cNvGrpSpPr/>
            <p:nvPr/>
          </p:nvGrpSpPr>
          <p:grpSpPr>
            <a:xfrm>
              <a:off x="4952858" y="1717675"/>
              <a:ext cx="508000" cy="587375"/>
              <a:chOff x="3413126" y="1717675"/>
              <a:chExt cx="508000" cy="587375"/>
            </a:xfrm>
          </p:grpSpPr>
          <p:sp>
            <p:nvSpPr>
              <p:cNvPr id="51" name="Freeform 74"/>
              <p:cNvSpPr/>
              <p:nvPr>
                <p:custDataLst>
                  <p:tags r:id="rId48"/>
                </p:custDataLst>
              </p:nvPr>
            </p:nvSpPr>
            <p:spPr bwMode="auto">
              <a:xfrm>
                <a:off x="3413126" y="2012950"/>
                <a:ext cx="508000" cy="292100"/>
              </a:xfrm>
              <a:custGeom>
                <a:avLst/>
                <a:gdLst>
                  <a:gd name="T0" fmla="*/ 216 w 320"/>
                  <a:gd name="T1" fmla="*/ 60 h 184"/>
                  <a:gd name="T2" fmla="*/ 320 w 320"/>
                  <a:gd name="T3" fmla="*/ 0 h 184"/>
                  <a:gd name="T4" fmla="*/ 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  <a:gd name="T10" fmla="*/ 216 w 320"/>
                  <a:gd name="T11" fmla="*/ 6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216" y="60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16" y="6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2" name="Freeform 75"/>
              <p:cNvSpPr/>
              <p:nvPr>
                <p:custDataLst>
                  <p:tags r:id="rId49"/>
                </p:custDataLst>
              </p:nvPr>
            </p:nvSpPr>
            <p:spPr bwMode="auto">
              <a:xfrm>
                <a:off x="3413126" y="1717675"/>
                <a:ext cx="508000" cy="295275"/>
              </a:xfrm>
              <a:custGeom>
                <a:avLst/>
                <a:gdLst>
                  <a:gd name="T0" fmla="*/ 320 w 320"/>
                  <a:gd name="T1" fmla="*/ 186 h 186"/>
                  <a:gd name="T2" fmla="*/ 0 w 320"/>
                  <a:gd name="T3" fmla="*/ 0 h 186"/>
                  <a:gd name="T4" fmla="*/ 0 w 320"/>
                  <a:gd name="T5" fmla="*/ 186 h 186"/>
                  <a:gd name="T6" fmla="*/ 320 w 320"/>
                  <a:gd name="T7" fmla="*/ 186 h 186"/>
                  <a:gd name="T8" fmla="*/ 320 w 320"/>
                  <a:gd name="T9" fmla="*/ 18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6">
                    <a:moveTo>
                      <a:pt x="320" y="186"/>
                    </a:moveTo>
                    <a:lnTo>
                      <a:pt x="0" y="0"/>
                    </a:lnTo>
                    <a:lnTo>
                      <a:pt x="0" y="186"/>
                    </a:lnTo>
                    <a:lnTo>
                      <a:pt x="320" y="186"/>
                    </a:lnTo>
                    <a:lnTo>
                      <a:pt x="320" y="18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249364" y="1864311"/>
            <a:ext cx="6646863" cy="1241820"/>
          </a:xfrm>
          <a:noFill/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4500">
                <a:solidFill>
                  <a:schemeClr val="bg1"/>
                </a:solidFill>
                <a:latin typeface="汉仪旗黑-85S" panose="00020600040101010101" pitchFamily="18" charset="-122"/>
                <a:ea typeface="汉仪旗黑-85S" panose="00020600040101010101" pitchFamily="18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单击此处编辑标题</a:t>
            </a:r>
            <a:endParaRPr lang="zh-CN" altLang="en-US" strike="noStrike" noProof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49364" y="3160693"/>
            <a:ext cx="6646863" cy="1038794"/>
          </a:xfrm>
          <a:noFill/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buNone/>
              <a:defRPr sz="21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auto"/>
            <a:r>
              <a:rPr lang="zh-CN" altLang="en-US" strike="noStrike" noProof="1" dirty="0"/>
              <a:t>单击此处编辑母版副标题样式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50"/>
            </p:custDataLst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1"/>
            </p:custDataLst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2"/>
            </p:custDataLst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28650" y="551543"/>
            <a:ext cx="7886700" cy="5558971"/>
          </a:xfrm>
        </p:spPr>
        <p:txBody>
          <a:bodyPr/>
          <a:lstStyle/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z="1350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z="1350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z="1350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1" name="Group 27"/>
          <p:cNvGrpSpPr/>
          <p:nvPr/>
        </p:nvGrpSpPr>
        <p:grpSpPr>
          <a:xfrm>
            <a:off x="1588" y="968375"/>
            <a:ext cx="1712912" cy="4378325"/>
            <a:chOff x="4952858" y="1717675"/>
            <a:chExt cx="1016000" cy="2339975"/>
          </a:xfrm>
        </p:grpSpPr>
        <p:grpSp>
          <p:nvGrpSpPr>
            <p:cNvPr id="7172" name="Group 28"/>
            <p:cNvGrpSpPr/>
            <p:nvPr/>
          </p:nvGrpSpPr>
          <p:grpSpPr>
            <a:xfrm>
              <a:off x="4952858" y="3181350"/>
              <a:ext cx="1016000" cy="584200"/>
              <a:chOff x="3413126" y="3181350"/>
              <a:chExt cx="1016000" cy="584200"/>
            </a:xfrm>
          </p:grpSpPr>
          <p:sp>
            <p:nvSpPr>
              <p:cNvPr id="36" name="Freeform 35"/>
              <p:cNvSpPr/>
              <p:nvPr>
                <p:custDataLst>
                  <p:tags r:id="rId2"/>
                </p:custDataLst>
              </p:nvPr>
            </p:nvSpPr>
            <p:spPr bwMode="auto">
              <a:xfrm>
                <a:off x="3921126" y="34734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7" name="Freeform 38"/>
              <p:cNvSpPr/>
              <p:nvPr>
                <p:custDataLst>
                  <p:tags r:id="rId3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8" name="Freeform 39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222 w 320"/>
                  <a:gd name="T9" fmla="*/ 58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222" y="58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9" name="Freeform 41"/>
              <p:cNvSpPr/>
              <p:nvPr>
                <p:custDataLst>
                  <p:tags r:id="rId5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177" name="Group 29"/>
            <p:cNvGrpSpPr/>
            <p:nvPr/>
          </p:nvGrpSpPr>
          <p:grpSpPr>
            <a:xfrm>
              <a:off x="4952858" y="2889250"/>
              <a:ext cx="508000" cy="584200"/>
              <a:chOff x="3413126" y="2889250"/>
              <a:chExt cx="508000" cy="584200"/>
            </a:xfrm>
          </p:grpSpPr>
          <p:sp>
            <p:nvSpPr>
              <p:cNvPr id="34" name="Freeform 42"/>
              <p:cNvSpPr/>
              <p:nvPr>
                <p:custDataLst>
                  <p:tags r:id="rId6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78 w 320"/>
                  <a:gd name="T3" fmla="*/ 44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78" y="44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5" name="Freeform 43"/>
              <p:cNvSpPr/>
              <p:nvPr>
                <p:custDataLst>
                  <p:tags r:id="rId7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184 h 184"/>
                  <a:gd name="T6" fmla="*/ 0 w 320"/>
                  <a:gd name="T7" fmla="*/ 184 h 184"/>
                  <a:gd name="T8" fmla="*/ 222 w 320"/>
                  <a:gd name="T9" fmla="*/ 58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22" y="58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180" name="Group 30"/>
            <p:cNvGrpSpPr/>
            <p:nvPr/>
          </p:nvGrpSpPr>
          <p:grpSpPr>
            <a:xfrm>
              <a:off x="4952858" y="2305050"/>
              <a:ext cx="508000" cy="584200"/>
              <a:chOff x="3413126" y="2305050"/>
              <a:chExt cx="508000" cy="584200"/>
            </a:xfrm>
          </p:grpSpPr>
          <p:sp>
            <p:nvSpPr>
              <p:cNvPr id="32" name="Freeform 47"/>
              <p:cNvSpPr/>
              <p:nvPr>
                <p:custDataLst>
                  <p:tags r:id="rId8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256 w 320"/>
                  <a:gd name="T3" fmla="*/ 148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256" y="148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3" name="Freeform 48"/>
              <p:cNvSpPr/>
              <p:nvPr>
                <p:custDataLst>
                  <p:tags r:id="rId9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183" name="Group 31"/>
            <p:cNvGrpSpPr/>
            <p:nvPr/>
          </p:nvGrpSpPr>
          <p:grpSpPr>
            <a:xfrm>
              <a:off x="5460858" y="2889250"/>
              <a:ext cx="508000" cy="584200"/>
              <a:chOff x="3921126" y="2889250"/>
              <a:chExt cx="508000" cy="584200"/>
            </a:xfrm>
          </p:grpSpPr>
          <p:sp>
            <p:nvSpPr>
              <p:cNvPr id="30" name="Freeform 49"/>
              <p:cNvSpPr/>
              <p:nvPr>
                <p:custDataLst>
                  <p:tags r:id="rId10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0 w 320"/>
                  <a:gd name="T5" fmla="*/ 0 h 184"/>
                  <a:gd name="T6" fmla="*/ 320 w 320"/>
                  <a:gd name="T7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1" name="Freeform 50"/>
              <p:cNvSpPr/>
              <p:nvPr>
                <p:custDataLst>
                  <p:tags r:id="rId11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186" name="Group 32"/>
            <p:cNvGrpSpPr/>
            <p:nvPr/>
          </p:nvGrpSpPr>
          <p:grpSpPr>
            <a:xfrm>
              <a:off x="4952858" y="3473450"/>
              <a:ext cx="508000" cy="584200"/>
              <a:chOff x="3413126" y="3473450"/>
              <a:chExt cx="508000" cy="584200"/>
            </a:xfrm>
          </p:grpSpPr>
          <p:sp>
            <p:nvSpPr>
              <p:cNvPr id="28" name="Freeform 51"/>
              <p:cNvSpPr/>
              <p:nvPr>
                <p:custDataLst>
                  <p:tags r:id="rId12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0 w 320"/>
                  <a:gd name="T3" fmla="*/ 0 h 184"/>
                  <a:gd name="T4" fmla="*/ 0 w 320"/>
                  <a:gd name="T5" fmla="*/ 184 h 184"/>
                  <a:gd name="T6" fmla="*/ 320 w 320"/>
                  <a:gd name="T7" fmla="*/ 184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9" name="Freeform 52"/>
              <p:cNvSpPr/>
              <p:nvPr>
                <p:custDataLst>
                  <p:tags r:id="rId13"/>
                </p:custDataLst>
              </p:nvPr>
            </p:nvSpPr>
            <p:spPr bwMode="auto">
              <a:xfrm>
                <a:off x="3413126" y="37655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320 w 320"/>
                  <a:gd name="T7" fmla="*/ 0 h 184"/>
                  <a:gd name="T8" fmla="*/ 0 w 320"/>
                  <a:gd name="T9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189" name="Group 33"/>
            <p:cNvGrpSpPr/>
            <p:nvPr/>
          </p:nvGrpSpPr>
          <p:grpSpPr>
            <a:xfrm>
              <a:off x="5460858" y="2305050"/>
              <a:ext cx="508000" cy="584200"/>
              <a:chOff x="3921126" y="2305050"/>
              <a:chExt cx="508000" cy="584200"/>
            </a:xfrm>
          </p:grpSpPr>
          <p:sp>
            <p:nvSpPr>
              <p:cNvPr id="26" name="Freeform 55"/>
              <p:cNvSpPr/>
              <p:nvPr>
                <p:custDataLst>
                  <p:tags r:id="rId14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7" name="Freeform 56"/>
              <p:cNvSpPr/>
              <p:nvPr>
                <p:custDataLst>
                  <p:tags r:id="rId15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192" name="Group 34"/>
            <p:cNvGrpSpPr/>
            <p:nvPr/>
          </p:nvGrpSpPr>
          <p:grpSpPr>
            <a:xfrm>
              <a:off x="4952858" y="2597150"/>
              <a:ext cx="1016000" cy="584200"/>
              <a:chOff x="3413126" y="2597150"/>
              <a:chExt cx="1016000" cy="584200"/>
            </a:xfrm>
          </p:grpSpPr>
          <p:sp>
            <p:nvSpPr>
              <p:cNvPr id="22" name="Freeform 58"/>
              <p:cNvSpPr/>
              <p:nvPr>
                <p:custDataLst>
                  <p:tags r:id="rId16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Freeform 59"/>
              <p:cNvSpPr/>
              <p:nvPr>
                <p:custDataLst>
                  <p:tags r:id="rId17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4" name="Freeform 60"/>
              <p:cNvSpPr/>
              <p:nvPr>
                <p:custDataLst>
                  <p:tags r:id="rId18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78 w 320"/>
                  <a:gd name="T1" fmla="*/ 4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78 w 320"/>
                  <a:gd name="T9" fmla="*/ 4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78" y="4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78" y="4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Freeform 62"/>
              <p:cNvSpPr/>
              <p:nvPr>
                <p:custDataLst>
                  <p:tags r:id="rId19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197" name="Group 35"/>
            <p:cNvGrpSpPr/>
            <p:nvPr/>
          </p:nvGrpSpPr>
          <p:grpSpPr>
            <a:xfrm>
              <a:off x="4952858" y="2012950"/>
              <a:ext cx="1016000" cy="584200"/>
              <a:chOff x="3413126" y="2012950"/>
              <a:chExt cx="1016000" cy="584200"/>
            </a:xfrm>
          </p:grpSpPr>
          <p:sp>
            <p:nvSpPr>
              <p:cNvPr id="18" name="Freeform 65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0 h 184"/>
                  <a:gd name="T6" fmla="*/ 256 w 320"/>
                  <a:gd name="T7" fmla="*/ 148 h 184"/>
                  <a:gd name="T8" fmla="*/ 320 w 320"/>
                  <a:gd name="T9" fmla="*/ 184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56" y="148"/>
                    </a:lnTo>
                    <a:lnTo>
                      <a:pt x="320" y="18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19" name="Freeform 66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0 h 184"/>
                  <a:gd name="T12" fmla="*/ 0 w 320"/>
                  <a:gd name="T13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0" name="Freeform 67"/>
              <p:cNvSpPr/>
              <p:nvPr>
                <p:custDataLst>
                  <p:tags r:id="rId22"/>
                </p:custDataLst>
              </p:nvPr>
            </p:nvSpPr>
            <p:spPr bwMode="auto">
              <a:xfrm>
                <a:off x="3413126" y="20129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320 w 320"/>
                  <a:gd name="T5" fmla="*/ 0 h 184"/>
                  <a:gd name="T6" fmla="*/ 216 w 320"/>
                  <a:gd name="T7" fmla="*/ 60 h 184"/>
                  <a:gd name="T8" fmla="*/ 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320" y="0"/>
                    </a:lnTo>
                    <a:lnTo>
                      <a:pt x="216" y="60"/>
                    </a:lnTo>
                    <a:lnTo>
                      <a:pt x="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Freeform 71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3921126" y="20129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202" name="Group 36"/>
            <p:cNvGrpSpPr/>
            <p:nvPr/>
          </p:nvGrpSpPr>
          <p:grpSpPr>
            <a:xfrm>
              <a:off x="4952858" y="1717675"/>
              <a:ext cx="508000" cy="587375"/>
              <a:chOff x="3413126" y="1717675"/>
              <a:chExt cx="508000" cy="587375"/>
            </a:xfrm>
          </p:grpSpPr>
          <p:sp>
            <p:nvSpPr>
              <p:cNvPr id="16" name="Freeform 74"/>
              <p:cNvSpPr/>
              <p:nvPr>
                <p:custDataLst>
                  <p:tags r:id="rId24"/>
                </p:custDataLst>
              </p:nvPr>
            </p:nvSpPr>
            <p:spPr bwMode="auto">
              <a:xfrm>
                <a:off x="3413126" y="2012950"/>
                <a:ext cx="508000" cy="292100"/>
              </a:xfrm>
              <a:custGeom>
                <a:avLst/>
                <a:gdLst>
                  <a:gd name="T0" fmla="*/ 216 w 320"/>
                  <a:gd name="T1" fmla="*/ 60 h 184"/>
                  <a:gd name="T2" fmla="*/ 320 w 320"/>
                  <a:gd name="T3" fmla="*/ 0 h 184"/>
                  <a:gd name="T4" fmla="*/ 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  <a:gd name="T10" fmla="*/ 216 w 320"/>
                  <a:gd name="T11" fmla="*/ 6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216" y="60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16" y="6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17" name="Freeform 75"/>
              <p:cNvSpPr/>
              <p:nvPr>
                <p:custDataLst>
                  <p:tags r:id="rId25"/>
                </p:custDataLst>
              </p:nvPr>
            </p:nvSpPr>
            <p:spPr bwMode="auto">
              <a:xfrm>
                <a:off x="3413126" y="1717675"/>
                <a:ext cx="508000" cy="295275"/>
              </a:xfrm>
              <a:custGeom>
                <a:avLst/>
                <a:gdLst>
                  <a:gd name="T0" fmla="*/ 320 w 320"/>
                  <a:gd name="T1" fmla="*/ 186 h 186"/>
                  <a:gd name="T2" fmla="*/ 0 w 320"/>
                  <a:gd name="T3" fmla="*/ 0 h 186"/>
                  <a:gd name="T4" fmla="*/ 0 w 320"/>
                  <a:gd name="T5" fmla="*/ 186 h 186"/>
                  <a:gd name="T6" fmla="*/ 320 w 320"/>
                  <a:gd name="T7" fmla="*/ 186 h 186"/>
                  <a:gd name="T8" fmla="*/ 320 w 320"/>
                  <a:gd name="T9" fmla="*/ 18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6">
                    <a:moveTo>
                      <a:pt x="320" y="186"/>
                    </a:moveTo>
                    <a:lnTo>
                      <a:pt x="0" y="0"/>
                    </a:lnTo>
                    <a:lnTo>
                      <a:pt x="0" y="186"/>
                    </a:lnTo>
                    <a:lnTo>
                      <a:pt x="320" y="186"/>
                    </a:lnTo>
                    <a:lnTo>
                      <a:pt x="320" y="18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7205" name="Group 61"/>
          <p:cNvGrpSpPr/>
          <p:nvPr/>
        </p:nvGrpSpPr>
        <p:grpSpPr>
          <a:xfrm flipH="1">
            <a:off x="7429500" y="968375"/>
            <a:ext cx="1712913" cy="4378325"/>
            <a:chOff x="4952858" y="1717675"/>
            <a:chExt cx="1016000" cy="2339975"/>
          </a:xfrm>
        </p:grpSpPr>
        <p:grpSp>
          <p:nvGrpSpPr>
            <p:cNvPr id="7206" name="Group 62"/>
            <p:cNvGrpSpPr/>
            <p:nvPr/>
          </p:nvGrpSpPr>
          <p:grpSpPr>
            <a:xfrm>
              <a:off x="4952858" y="3181350"/>
              <a:ext cx="1016000" cy="584200"/>
              <a:chOff x="3413126" y="3181350"/>
              <a:chExt cx="1016000" cy="584200"/>
            </a:xfrm>
          </p:grpSpPr>
          <p:sp>
            <p:nvSpPr>
              <p:cNvPr id="70" name="Freeform 35"/>
              <p:cNvSpPr/>
              <p:nvPr>
                <p:custDataLst>
                  <p:tags r:id="rId26"/>
                </p:custDataLst>
              </p:nvPr>
            </p:nvSpPr>
            <p:spPr bwMode="auto">
              <a:xfrm>
                <a:off x="3921126" y="34734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71" name="Freeform 38"/>
              <p:cNvSpPr/>
              <p:nvPr>
                <p:custDataLst>
                  <p:tags r:id="rId27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72" name="Freeform 39"/>
              <p:cNvSpPr/>
              <p:nvPr>
                <p:custDataLst>
                  <p:tags r:id="rId28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222 w 320"/>
                  <a:gd name="T9" fmla="*/ 58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222" y="58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Freeform 41"/>
              <p:cNvSpPr/>
              <p:nvPr>
                <p:custDataLst>
                  <p:tags r:id="rId29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211" name="Group 63"/>
            <p:cNvGrpSpPr/>
            <p:nvPr/>
          </p:nvGrpSpPr>
          <p:grpSpPr>
            <a:xfrm>
              <a:off x="4952858" y="2889250"/>
              <a:ext cx="508000" cy="584200"/>
              <a:chOff x="3413126" y="2889250"/>
              <a:chExt cx="508000" cy="584200"/>
            </a:xfrm>
          </p:grpSpPr>
          <p:sp>
            <p:nvSpPr>
              <p:cNvPr id="68" name="Freeform 42"/>
              <p:cNvSpPr/>
              <p:nvPr>
                <p:custDataLst>
                  <p:tags r:id="rId30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78 w 320"/>
                  <a:gd name="T3" fmla="*/ 44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78" y="44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69" name="Freeform 43"/>
              <p:cNvSpPr/>
              <p:nvPr>
                <p:custDataLst>
                  <p:tags r:id="rId31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184 h 184"/>
                  <a:gd name="T6" fmla="*/ 0 w 320"/>
                  <a:gd name="T7" fmla="*/ 184 h 184"/>
                  <a:gd name="T8" fmla="*/ 222 w 320"/>
                  <a:gd name="T9" fmla="*/ 58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22" y="58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214" name="Group 64"/>
            <p:cNvGrpSpPr/>
            <p:nvPr/>
          </p:nvGrpSpPr>
          <p:grpSpPr>
            <a:xfrm>
              <a:off x="4952858" y="2305050"/>
              <a:ext cx="508000" cy="584200"/>
              <a:chOff x="3413126" y="2305050"/>
              <a:chExt cx="508000" cy="584200"/>
            </a:xfrm>
          </p:grpSpPr>
          <p:sp>
            <p:nvSpPr>
              <p:cNvPr id="66" name="Freeform 47"/>
              <p:cNvSpPr/>
              <p:nvPr>
                <p:custDataLst>
                  <p:tags r:id="rId32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256 w 320"/>
                  <a:gd name="T3" fmla="*/ 148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256" y="148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67" name="Freeform 48"/>
              <p:cNvSpPr/>
              <p:nvPr>
                <p:custDataLst>
                  <p:tags r:id="rId33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217" name="Group 65"/>
            <p:cNvGrpSpPr/>
            <p:nvPr/>
          </p:nvGrpSpPr>
          <p:grpSpPr>
            <a:xfrm>
              <a:off x="5460858" y="2889250"/>
              <a:ext cx="508000" cy="584200"/>
              <a:chOff x="3921126" y="2889250"/>
              <a:chExt cx="508000" cy="584200"/>
            </a:xfrm>
          </p:grpSpPr>
          <p:sp>
            <p:nvSpPr>
              <p:cNvPr id="64" name="Freeform 49"/>
              <p:cNvSpPr/>
              <p:nvPr>
                <p:custDataLst>
                  <p:tags r:id="rId34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0 w 320"/>
                  <a:gd name="T5" fmla="*/ 0 h 184"/>
                  <a:gd name="T6" fmla="*/ 320 w 320"/>
                  <a:gd name="T7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65" name="Freeform 50"/>
              <p:cNvSpPr/>
              <p:nvPr>
                <p:custDataLst>
                  <p:tags r:id="rId35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220" name="Group 66"/>
            <p:cNvGrpSpPr/>
            <p:nvPr/>
          </p:nvGrpSpPr>
          <p:grpSpPr>
            <a:xfrm>
              <a:off x="4952858" y="3473450"/>
              <a:ext cx="508000" cy="584200"/>
              <a:chOff x="3413126" y="3473450"/>
              <a:chExt cx="508000" cy="584200"/>
            </a:xfrm>
          </p:grpSpPr>
          <p:sp>
            <p:nvSpPr>
              <p:cNvPr id="62" name="Freeform 51"/>
              <p:cNvSpPr/>
              <p:nvPr>
                <p:custDataLst>
                  <p:tags r:id="rId36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0 w 320"/>
                  <a:gd name="T3" fmla="*/ 0 h 184"/>
                  <a:gd name="T4" fmla="*/ 0 w 320"/>
                  <a:gd name="T5" fmla="*/ 184 h 184"/>
                  <a:gd name="T6" fmla="*/ 320 w 320"/>
                  <a:gd name="T7" fmla="*/ 184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63" name="Freeform 52"/>
              <p:cNvSpPr/>
              <p:nvPr>
                <p:custDataLst>
                  <p:tags r:id="rId37"/>
                </p:custDataLst>
              </p:nvPr>
            </p:nvSpPr>
            <p:spPr bwMode="auto">
              <a:xfrm>
                <a:off x="3413126" y="37655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320 w 320"/>
                  <a:gd name="T7" fmla="*/ 0 h 184"/>
                  <a:gd name="T8" fmla="*/ 0 w 320"/>
                  <a:gd name="T9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223" name="Group 67"/>
            <p:cNvGrpSpPr/>
            <p:nvPr/>
          </p:nvGrpSpPr>
          <p:grpSpPr>
            <a:xfrm>
              <a:off x="5460858" y="2305050"/>
              <a:ext cx="508000" cy="584200"/>
              <a:chOff x="3921126" y="2305050"/>
              <a:chExt cx="508000" cy="584200"/>
            </a:xfrm>
          </p:grpSpPr>
          <p:sp>
            <p:nvSpPr>
              <p:cNvPr id="60" name="Freeform 55"/>
              <p:cNvSpPr/>
              <p:nvPr>
                <p:custDataLst>
                  <p:tags r:id="rId38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61" name="Freeform 56"/>
              <p:cNvSpPr/>
              <p:nvPr>
                <p:custDataLst>
                  <p:tags r:id="rId39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226" name="Group 68"/>
            <p:cNvGrpSpPr/>
            <p:nvPr/>
          </p:nvGrpSpPr>
          <p:grpSpPr>
            <a:xfrm>
              <a:off x="4952858" y="2597150"/>
              <a:ext cx="1016000" cy="584200"/>
              <a:chOff x="3413126" y="2597150"/>
              <a:chExt cx="1016000" cy="584200"/>
            </a:xfrm>
          </p:grpSpPr>
          <p:sp>
            <p:nvSpPr>
              <p:cNvPr id="56" name="Freeform 58"/>
              <p:cNvSpPr/>
              <p:nvPr>
                <p:custDataLst>
                  <p:tags r:id="rId40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7" name="Freeform 59"/>
              <p:cNvSpPr/>
              <p:nvPr>
                <p:custDataLst>
                  <p:tags r:id="rId41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8" name="Freeform 60"/>
              <p:cNvSpPr/>
              <p:nvPr>
                <p:custDataLst>
                  <p:tags r:id="rId42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78 w 320"/>
                  <a:gd name="T1" fmla="*/ 4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78 w 320"/>
                  <a:gd name="T9" fmla="*/ 4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78" y="4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78" y="4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9" name="Freeform 62"/>
              <p:cNvSpPr/>
              <p:nvPr>
                <p:custDataLst>
                  <p:tags r:id="rId43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231" name="Group 69"/>
            <p:cNvGrpSpPr/>
            <p:nvPr/>
          </p:nvGrpSpPr>
          <p:grpSpPr>
            <a:xfrm>
              <a:off x="4952858" y="2012950"/>
              <a:ext cx="1016000" cy="584200"/>
              <a:chOff x="3413126" y="2012950"/>
              <a:chExt cx="1016000" cy="584200"/>
            </a:xfrm>
          </p:grpSpPr>
          <p:sp>
            <p:nvSpPr>
              <p:cNvPr id="52" name="Freeform 65"/>
              <p:cNvSpPr/>
              <p:nvPr>
                <p:custDataLst>
                  <p:tags r:id="rId44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0 h 184"/>
                  <a:gd name="T6" fmla="*/ 256 w 320"/>
                  <a:gd name="T7" fmla="*/ 148 h 184"/>
                  <a:gd name="T8" fmla="*/ 320 w 320"/>
                  <a:gd name="T9" fmla="*/ 184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56" y="148"/>
                    </a:lnTo>
                    <a:lnTo>
                      <a:pt x="320" y="18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3" name="Freeform 66"/>
              <p:cNvSpPr/>
              <p:nvPr>
                <p:custDataLst>
                  <p:tags r:id="rId45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0 h 184"/>
                  <a:gd name="T12" fmla="*/ 0 w 320"/>
                  <a:gd name="T13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4" name="Freeform 67"/>
              <p:cNvSpPr/>
              <p:nvPr>
                <p:custDataLst>
                  <p:tags r:id="rId46"/>
                </p:custDataLst>
              </p:nvPr>
            </p:nvSpPr>
            <p:spPr bwMode="auto">
              <a:xfrm>
                <a:off x="3413126" y="20129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320 w 320"/>
                  <a:gd name="T5" fmla="*/ 0 h 184"/>
                  <a:gd name="T6" fmla="*/ 216 w 320"/>
                  <a:gd name="T7" fmla="*/ 60 h 184"/>
                  <a:gd name="T8" fmla="*/ 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320" y="0"/>
                    </a:lnTo>
                    <a:lnTo>
                      <a:pt x="216" y="60"/>
                    </a:lnTo>
                    <a:lnTo>
                      <a:pt x="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5" name="Freeform 71"/>
              <p:cNvSpPr/>
              <p:nvPr>
                <p:custDataLst>
                  <p:tags r:id="rId47"/>
                </p:custDataLst>
              </p:nvPr>
            </p:nvSpPr>
            <p:spPr bwMode="auto">
              <a:xfrm>
                <a:off x="3921126" y="20129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236" name="Group 70"/>
            <p:cNvGrpSpPr/>
            <p:nvPr/>
          </p:nvGrpSpPr>
          <p:grpSpPr>
            <a:xfrm>
              <a:off x="4952858" y="1717675"/>
              <a:ext cx="508000" cy="587375"/>
              <a:chOff x="3413126" y="1717675"/>
              <a:chExt cx="508000" cy="587375"/>
            </a:xfrm>
          </p:grpSpPr>
          <p:sp>
            <p:nvSpPr>
              <p:cNvPr id="50" name="Freeform 74"/>
              <p:cNvSpPr/>
              <p:nvPr>
                <p:custDataLst>
                  <p:tags r:id="rId48"/>
                </p:custDataLst>
              </p:nvPr>
            </p:nvSpPr>
            <p:spPr bwMode="auto">
              <a:xfrm>
                <a:off x="3413126" y="2012950"/>
                <a:ext cx="508000" cy="292100"/>
              </a:xfrm>
              <a:custGeom>
                <a:avLst/>
                <a:gdLst>
                  <a:gd name="T0" fmla="*/ 216 w 320"/>
                  <a:gd name="T1" fmla="*/ 60 h 184"/>
                  <a:gd name="T2" fmla="*/ 320 w 320"/>
                  <a:gd name="T3" fmla="*/ 0 h 184"/>
                  <a:gd name="T4" fmla="*/ 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  <a:gd name="T10" fmla="*/ 216 w 320"/>
                  <a:gd name="T11" fmla="*/ 6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216" y="60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16" y="6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1" name="Freeform 75"/>
              <p:cNvSpPr/>
              <p:nvPr>
                <p:custDataLst>
                  <p:tags r:id="rId49"/>
                </p:custDataLst>
              </p:nvPr>
            </p:nvSpPr>
            <p:spPr bwMode="auto">
              <a:xfrm>
                <a:off x="3413126" y="1717675"/>
                <a:ext cx="508000" cy="295275"/>
              </a:xfrm>
              <a:custGeom>
                <a:avLst/>
                <a:gdLst>
                  <a:gd name="T0" fmla="*/ 320 w 320"/>
                  <a:gd name="T1" fmla="*/ 186 h 186"/>
                  <a:gd name="T2" fmla="*/ 0 w 320"/>
                  <a:gd name="T3" fmla="*/ 0 h 186"/>
                  <a:gd name="T4" fmla="*/ 0 w 320"/>
                  <a:gd name="T5" fmla="*/ 186 h 186"/>
                  <a:gd name="T6" fmla="*/ 320 w 320"/>
                  <a:gd name="T7" fmla="*/ 186 h 186"/>
                  <a:gd name="T8" fmla="*/ 320 w 320"/>
                  <a:gd name="T9" fmla="*/ 18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6">
                    <a:moveTo>
                      <a:pt x="320" y="186"/>
                    </a:moveTo>
                    <a:lnTo>
                      <a:pt x="0" y="0"/>
                    </a:lnTo>
                    <a:lnTo>
                      <a:pt x="0" y="186"/>
                    </a:lnTo>
                    <a:lnTo>
                      <a:pt x="320" y="186"/>
                    </a:lnTo>
                    <a:lnTo>
                      <a:pt x="320" y="18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2133601" y="1574800"/>
            <a:ext cx="4877990" cy="1893869"/>
          </a:xfrm>
        </p:spPr>
        <p:txBody>
          <a:bodyPr lIns="90000" tIns="46800" rIns="90000" bIns="46800" anchor="b">
            <a:normAutofit/>
          </a:bodyPr>
          <a:lstStyle>
            <a:lvl1pPr algn="ctr">
              <a:lnSpc>
                <a:spcPct val="130000"/>
              </a:lnSpc>
              <a:defRPr sz="7200">
                <a:solidFill>
                  <a:schemeClr val="bg1"/>
                </a:solidFill>
                <a:latin typeface="汉仪旗黑-85S" panose="00020600040101010101" pitchFamily="18" charset="-122"/>
                <a:ea typeface="汉仪旗黑-85S" panose="00020600040101010101" pitchFamily="18" charset="-122"/>
              </a:defRPr>
            </a:lvl1pPr>
          </a:lstStyle>
          <a:p>
            <a:pPr fontAlgn="auto"/>
            <a:r>
              <a:rPr lang="zh-CN" altLang="en-US" strike="noStrike" noProof="1" dirty="0"/>
              <a:t>编辑标题</a:t>
            </a:r>
            <a:endParaRPr lang="zh-CN" altLang="en-US" strike="noStrike" noProof="1" dirty="0"/>
          </a:p>
        </p:txBody>
      </p:sp>
      <p:sp>
        <p:nvSpPr>
          <p:cNvPr id="78" name="文本占位符 77"/>
          <p:cNvSpPr>
            <a:spLocks noGrp="1"/>
          </p:cNvSpPr>
          <p:nvPr>
            <p:ph type="body" sz="quarter" idx="13" hasCustomPrompt="1"/>
          </p:nvPr>
        </p:nvSpPr>
        <p:spPr>
          <a:xfrm>
            <a:off x="2133255" y="3523231"/>
            <a:ext cx="4878281" cy="1120756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fontAlgn="auto"/>
            <a:r>
              <a:rPr lang="zh-CN" altLang="en-US" strike="noStrike" noProof="1" dirty="0"/>
              <a:t>编辑副标题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0"/>
            </p:custDataLst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1"/>
            </p:custDataLst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2"/>
            </p:custDataLst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5" name="Group 27"/>
          <p:cNvGrpSpPr/>
          <p:nvPr/>
        </p:nvGrpSpPr>
        <p:grpSpPr>
          <a:xfrm>
            <a:off x="1588" y="1352550"/>
            <a:ext cx="1247775" cy="2879725"/>
            <a:chOff x="4952858" y="1717675"/>
            <a:chExt cx="1016000" cy="2339975"/>
          </a:xfrm>
        </p:grpSpPr>
        <p:grpSp>
          <p:nvGrpSpPr>
            <p:cNvPr id="8196" name="Group 28"/>
            <p:cNvGrpSpPr/>
            <p:nvPr/>
          </p:nvGrpSpPr>
          <p:grpSpPr>
            <a:xfrm>
              <a:off x="4952858" y="3181350"/>
              <a:ext cx="1016000" cy="584200"/>
              <a:chOff x="3413126" y="3181350"/>
              <a:chExt cx="1016000" cy="584200"/>
            </a:xfrm>
          </p:grpSpPr>
          <p:sp>
            <p:nvSpPr>
              <p:cNvPr id="37" name="Freeform 35"/>
              <p:cNvSpPr/>
              <p:nvPr>
                <p:custDataLst>
                  <p:tags r:id="rId2"/>
                </p:custDataLst>
              </p:nvPr>
            </p:nvSpPr>
            <p:spPr bwMode="auto">
              <a:xfrm>
                <a:off x="3921126" y="34734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8" name="Freeform 38"/>
              <p:cNvSpPr/>
              <p:nvPr>
                <p:custDataLst>
                  <p:tags r:id="rId3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9" name="Freeform 39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222 w 320"/>
                  <a:gd name="T9" fmla="*/ 58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222" y="58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40" name="Freeform 41"/>
              <p:cNvSpPr/>
              <p:nvPr>
                <p:custDataLst>
                  <p:tags r:id="rId5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201" name="Group 29"/>
            <p:cNvGrpSpPr/>
            <p:nvPr/>
          </p:nvGrpSpPr>
          <p:grpSpPr>
            <a:xfrm>
              <a:off x="4952858" y="2889250"/>
              <a:ext cx="508000" cy="584200"/>
              <a:chOff x="3413126" y="2889250"/>
              <a:chExt cx="508000" cy="584200"/>
            </a:xfrm>
          </p:grpSpPr>
          <p:sp>
            <p:nvSpPr>
              <p:cNvPr id="35" name="Freeform 42"/>
              <p:cNvSpPr/>
              <p:nvPr>
                <p:custDataLst>
                  <p:tags r:id="rId6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78 w 320"/>
                  <a:gd name="T3" fmla="*/ 44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78" y="44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6" name="Freeform 43"/>
              <p:cNvSpPr/>
              <p:nvPr>
                <p:custDataLst>
                  <p:tags r:id="rId7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184 h 184"/>
                  <a:gd name="T6" fmla="*/ 0 w 320"/>
                  <a:gd name="T7" fmla="*/ 184 h 184"/>
                  <a:gd name="T8" fmla="*/ 222 w 320"/>
                  <a:gd name="T9" fmla="*/ 58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22" y="58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204" name="Group 30"/>
            <p:cNvGrpSpPr/>
            <p:nvPr/>
          </p:nvGrpSpPr>
          <p:grpSpPr>
            <a:xfrm>
              <a:off x="4952858" y="2305050"/>
              <a:ext cx="508000" cy="584200"/>
              <a:chOff x="3413126" y="2305050"/>
              <a:chExt cx="508000" cy="584200"/>
            </a:xfrm>
          </p:grpSpPr>
          <p:sp>
            <p:nvSpPr>
              <p:cNvPr id="33" name="Freeform 47"/>
              <p:cNvSpPr/>
              <p:nvPr>
                <p:custDataLst>
                  <p:tags r:id="rId8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256 w 320"/>
                  <a:gd name="T3" fmla="*/ 148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256" y="148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4" name="Freeform 48"/>
              <p:cNvSpPr/>
              <p:nvPr>
                <p:custDataLst>
                  <p:tags r:id="rId9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207" name="Group 31"/>
            <p:cNvGrpSpPr/>
            <p:nvPr/>
          </p:nvGrpSpPr>
          <p:grpSpPr>
            <a:xfrm>
              <a:off x="5460858" y="2889250"/>
              <a:ext cx="508000" cy="584200"/>
              <a:chOff x="3921126" y="2889250"/>
              <a:chExt cx="508000" cy="584200"/>
            </a:xfrm>
          </p:grpSpPr>
          <p:sp>
            <p:nvSpPr>
              <p:cNvPr id="31" name="Freeform 49"/>
              <p:cNvSpPr/>
              <p:nvPr>
                <p:custDataLst>
                  <p:tags r:id="rId10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0 w 320"/>
                  <a:gd name="T5" fmla="*/ 0 h 184"/>
                  <a:gd name="T6" fmla="*/ 320 w 320"/>
                  <a:gd name="T7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2" name="Freeform 50"/>
              <p:cNvSpPr/>
              <p:nvPr>
                <p:custDataLst>
                  <p:tags r:id="rId11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210" name="Group 32"/>
            <p:cNvGrpSpPr/>
            <p:nvPr/>
          </p:nvGrpSpPr>
          <p:grpSpPr>
            <a:xfrm>
              <a:off x="4952858" y="3473450"/>
              <a:ext cx="508000" cy="584200"/>
              <a:chOff x="3413126" y="3473450"/>
              <a:chExt cx="508000" cy="584200"/>
            </a:xfrm>
          </p:grpSpPr>
          <p:sp>
            <p:nvSpPr>
              <p:cNvPr id="29" name="Freeform 51"/>
              <p:cNvSpPr/>
              <p:nvPr>
                <p:custDataLst>
                  <p:tags r:id="rId12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0 w 320"/>
                  <a:gd name="T3" fmla="*/ 0 h 184"/>
                  <a:gd name="T4" fmla="*/ 0 w 320"/>
                  <a:gd name="T5" fmla="*/ 184 h 184"/>
                  <a:gd name="T6" fmla="*/ 320 w 320"/>
                  <a:gd name="T7" fmla="*/ 184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0" name="Freeform 52"/>
              <p:cNvSpPr/>
              <p:nvPr>
                <p:custDataLst>
                  <p:tags r:id="rId13"/>
                </p:custDataLst>
              </p:nvPr>
            </p:nvSpPr>
            <p:spPr bwMode="auto">
              <a:xfrm>
                <a:off x="3413126" y="37655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320 w 320"/>
                  <a:gd name="T7" fmla="*/ 0 h 184"/>
                  <a:gd name="T8" fmla="*/ 0 w 320"/>
                  <a:gd name="T9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213" name="Group 33"/>
            <p:cNvGrpSpPr/>
            <p:nvPr/>
          </p:nvGrpSpPr>
          <p:grpSpPr>
            <a:xfrm>
              <a:off x="5460858" y="2305050"/>
              <a:ext cx="508000" cy="584200"/>
              <a:chOff x="3921126" y="2305050"/>
              <a:chExt cx="508000" cy="584200"/>
            </a:xfrm>
          </p:grpSpPr>
          <p:sp>
            <p:nvSpPr>
              <p:cNvPr id="27" name="Freeform 55"/>
              <p:cNvSpPr/>
              <p:nvPr>
                <p:custDataLst>
                  <p:tags r:id="rId14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8" name="Freeform 56"/>
              <p:cNvSpPr/>
              <p:nvPr>
                <p:custDataLst>
                  <p:tags r:id="rId15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216" name="Group 34"/>
            <p:cNvGrpSpPr/>
            <p:nvPr/>
          </p:nvGrpSpPr>
          <p:grpSpPr>
            <a:xfrm>
              <a:off x="4952858" y="2597150"/>
              <a:ext cx="1016000" cy="584200"/>
              <a:chOff x="3413126" y="2597150"/>
              <a:chExt cx="1016000" cy="584200"/>
            </a:xfrm>
          </p:grpSpPr>
          <p:sp>
            <p:nvSpPr>
              <p:cNvPr id="23" name="Freeform 58"/>
              <p:cNvSpPr/>
              <p:nvPr>
                <p:custDataLst>
                  <p:tags r:id="rId16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4" name="Freeform 59"/>
              <p:cNvSpPr/>
              <p:nvPr>
                <p:custDataLst>
                  <p:tags r:id="rId17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Freeform 60"/>
              <p:cNvSpPr/>
              <p:nvPr>
                <p:custDataLst>
                  <p:tags r:id="rId18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78 w 320"/>
                  <a:gd name="T1" fmla="*/ 4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78 w 320"/>
                  <a:gd name="T9" fmla="*/ 4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78" y="4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78" y="4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6" name="Freeform 62"/>
              <p:cNvSpPr/>
              <p:nvPr>
                <p:custDataLst>
                  <p:tags r:id="rId19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221" name="Group 35"/>
            <p:cNvGrpSpPr/>
            <p:nvPr/>
          </p:nvGrpSpPr>
          <p:grpSpPr>
            <a:xfrm>
              <a:off x="4952858" y="2012950"/>
              <a:ext cx="1016000" cy="584200"/>
              <a:chOff x="3413126" y="2012950"/>
              <a:chExt cx="1016000" cy="584200"/>
            </a:xfrm>
          </p:grpSpPr>
          <p:sp>
            <p:nvSpPr>
              <p:cNvPr id="19" name="Freeform 65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0 h 184"/>
                  <a:gd name="T6" fmla="*/ 256 w 320"/>
                  <a:gd name="T7" fmla="*/ 148 h 184"/>
                  <a:gd name="T8" fmla="*/ 320 w 320"/>
                  <a:gd name="T9" fmla="*/ 184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56" y="148"/>
                    </a:lnTo>
                    <a:lnTo>
                      <a:pt x="320" y="18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0" name="Freeform 66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0 h 184"/>
                  <a:gd name="T12" fmla="*/ 0 w 320"/>
                  <a:gd name="T13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Freeform 67"/>
              <p:cNvSpPr/>
              <p:nvPr>
                <p:custDataLst>
                  <p:tags r:id="rId22"/>
                </p:custDataLst>
              </p:nvPr>
            </p:nvSpPr>
            <p:spPr bwMode="auto">
              <a:xfrm>
                <a:off x="3413126" y="20129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320 w 320"/>
                  <a:gd name="T5" fmla="*/ 0 h 184"/>
                  <a:gd name="T6" fmla="*/ 216 w 320"/>
                  <a:gd name="T7" fmla="*/ 60 h 184"/>
                  <a:gd name="T8" fmla="*/ 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320" y="0"/>
                    </a:lnTo>
                    <a:lnTo>
                      <a:pt x="216" y="60"/>
                    </a:lnTo>
                    <a:lnTo>
                      <a:pt x="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Freeform 71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3921126" y="20129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226" name="Group 36"/>
            <p:cNvGrpSpPr/>
            <p:nvPr/>
          </p:nvGrpSpPr>
          <p:grpSpPr>
            <a:xfrm>
              <a:off x="4952858" y="1717675"/>
              <a:ext cx="508000" cy="587375"/>
              <a:chOff x="3413126" y="1717675"/>
              <a:chExt cx="508000" cy="587375"/>
            </a:xfrm>
          </p:grpSpPr>
          <p:sp>
            <p:nvSpPr>
              <p:cNvPr id="17" name="Freeform 74"/>
              <p:cNvSpPr/>
              <p:nvPr>
                <p:custDataLst>
                  <p:tags r:id="rId24"/>
                </p:custDataLst>
              </p:nvPr>
            </p:nvSpPr>
            <p:spPr bwMode="auto">
              <a:xfrm>
                <a:off x="3413126" y="2012950"/>
                <a:ext cx="508000" cy="292100"/>
              </a:xfrm>
              <a:custGeom>
                <a:avLst/>
                <a:gdLst>
                  <a:gd name="T0" fmla="*/ 216 w 320"/>
                  <a:gd name="T1" fmla="*/ 60 h 184"/>
                  <a:gd name="T2" fmla="*/ 320 w 320"/>
                  <a:gd name="T3" fmla="*/ 0 h 184"/>
                  <a:gd name="T4" fmla="*/ 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  <a:gd name="T10" fmla="*/ 216 w 320"/>
                  <a:gd name="T11" fmla="*/ 6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216" y="60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16" y="6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18" name="Freeform 75"/>
              <p:cNvSpPr/>
              <p:nvPr>
                <p:custDataLst>
                  <p:tags r:id="rId25"/>
                </p:custDataLst>
              </p:nvPr>
            </p:nvSpPr>
            <p:spPr bwMode="auto">
              <a:xfrm>
                <a:off x="3413126" y="1717675"/>
                <a:ext cx="508000" cy="295275"/>
              </a:xfrm>
              <a:custGeom>
                <a:avLst/>
                <a:gdLst>
                  <a:gd name="T0" fmla="*/ 320 w 320"/>
                  <a:gd name="T1" fmla="*/ 186 h 186"/>
                  <a:gd name="T2" fmla="*/ 0 w 320"/>
                  <a:gd name="T3" fmla="*/ 0 h 186"/>
                  <a:gd name="T4" fmla="*/ 0 w 320"/>
                  <a:gd name="T5" fmla="*/ 186 h 186"/>
                  <a:gd name="T6" fmla="*/ 320 w 320"/>
                  <a:gd name="T7" fmla="*/ 186 h 186"/>
                  <a:gd name="T8" fmla="*/ 320 w 320"/>
                  <a:gd name="T9" fmla="*/ 18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6">
                    <a:moveTo>
                      <a:pt x="320" y="186"/>
                    </a:moveTo>
                    <a:lnTo>
                      <a:pt x="0" y="0"/>
                    </a:lnTo>
                    <a:lnTo>
                      <a:pt x="0" y="186"/>
                    </a:lnTo>
                    <a:lnTo>
                      <a:pt x="320" y="186"/>
                    </a:lnTo>
                    <a:lnTo>
                      <a:pt x="320" y="18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8229" name="Group 61"/>
          <p:cNvGrpSpPr/>
          <p:nvPr/>
        </p:nvGrpSpPr>
        <p:grpSpPr>
          <a:xfrm flipH="1">
            <a:off x="7896225" y="1352550"/>
            <a:ext cx="1247775" cy="2879725"/>
            <a:chOff x="4952858" y="1717675"/>
            <a:chExt cx="1016000" cy="2339975"/>
          </a:xfrm>
        </p:grpSpPr>
        <p:grpSp>
          <p:nvGrpSpPr>
            <p:cNvPr id="8230" name="Group 62"/>
            <p:cNvGrpSpPr/>
            <p:nvPr/>
          </p:nvGrpSpPr>
          <p:grpSpPr>
            <a:xfrm>
              <a:off x="4952858" y="3181350"/>
              <a:ext cx="1016000" cy="584200"/>
              <a:chOff x="3413126" y="3181350"/>
              <a:chExt cx="1016000" cy="584200"/>
            </a:xfrm>
          </p:grpSpPr>
          <p:sp>
            <p:nvSpPr>
              <p:cNvPr id="71" name="Freeform 35"/>
              <p:cNvSpPr/>
              <p:nvPr>
                <p:custDataLst>
                  <p:tags r:id="rId26"/>
                </p:custDataLst>
              </p:nvPr>
            </p:nvSpPr>
            <p:spPr bwMode="auto">
              <a:xfrm>
                <a:off x="3921126" y="34734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72" name="Freeform 38"/>
              <p:cNvSpPr/>
              <p:nvPr>
                <p:custDataLst>
                  <p:tags r:id="rId27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Freeform 39"/>
              <p:cNvSpPr/>
              <p:nvPr>
                <p:custDataLst>
                  <p:tags r:id="rId28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222 w 320"/>
                  <a:gd name="T9" fmla="*/ 58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222" y="58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74" name="Freeform 41"/>
              <p:cNvSpPr/>
              <p:nvPr>
                <p:custDataLst>
                  <p:tags r:id="rId29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235" name="Group 63"/>
            <p:cNvGrpSpPr/>
            <p:nvPr/>
          </p:nvGrpSpPr>
          <p:grpSpPr>
            <a:xfrm>
              <a:off x="4952858" y="2889250"/>
              <a:ext cx="508000" cy="584200"/>
              <a:chOff x="3413126" y="2889250"/>
              <a:chExt cx="508000" cy="584200"/>
            </a:xfrm>
          </p:grpSpPr>
          <p:sp>
            <p:nvSpPr>
              <p:cNvPr id="69" name="Freeform 42"/>
              <p:cNvSpPr/>
              <p:nvPr>
                <p:custDataLst>
                  <p:tags r:id="rId30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78 w 320"/>
                  <a:gd name="T3" fmla="*/ 44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78" y="44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70" name="Freeform 43"/>
              <p:cNvSpPr/>
              <p:nvPr>
                <p:custDataLst>
                  <p:tags r:id="rId31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184 h 184"/>
                  <a:gd name="T6" fmla="*/ 0 w 320"/>
                  <a:gd name="T7" fmla="*/ 184 h 184"/>
                  <a:gd name="T8" fmla="*/ 222 w 320"/>
                  <a:gd name="T9" fmla="*/ 58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22" y="58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238" name="Group 64"/>
            <p:cNvGrpSpPr/>
            <p:nvPr/>
          </p:nvGrpSpPr>
          <p:grpSpPr>
            <a:xfrm>
              <a:off x="4952858" y="2305050"/>
              <a:ext cx="508000" cy="584200"/>
              <a:chOff x="3413126" y="2305050"/>
              <a:chExt cx="508000" cy="584200"/>
            </a:xfrm>
          </p:grpSpPr>
          <p:sp>
            <p:nvSpPr>
              <p:cNvPr id="67" name="Freeform 47"/>
              <p:cNvSpPr/>
              <p:nvPr>
                <p:custDataLst>
                  <p:tags r:id="rId32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256 w 320"/>
                  <a:gd name="T3" fmla="*/ 148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256" y="148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68" name="Freeform 48"/>
              <p:cNvSpPr/>
              <p:nvPr>
                <p:custDataLst>
                  <p:tags r:id="rId33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241" name="Group 65"/>
            <p:cNvGrpSpPr/>
            <p:nvPr/>
          </p:nvGrpSpPr>
          <p:grpSpPr>
            <a:xfrm>
              <a:off x="5460858" y="2889250"/>
              <a:ext cx="508000" cy="584200"/>
              <a:chOff x="3921126" y="2889250"/>
              <a:chExt cx="508000" cy="584200"/>
            </a:xfrm>
          </p:grpSpPr>
          <p:sp>
            <p:nvSpPr>
              <p:cNvPr id="65" name="Freeform 49"/>
              <p:cNvSpPr/>
              <p:nvPr>
                <p:custDataLst>
                  <p:tags r:id="rId34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0 w 320"/>
                  <a:gd name="T5" fmla="*/ 0 h 184"/>
                  <a:gd name="T6" fmla="*/ 320 w 320"/>
                  <a:gd name="T7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66" name="Freeform 50"/>
              <p:cNvSpPr/>
              <p:nvPr>
                <p:custDataLst>
                  <p:tags r:id="rId35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244" name="Group 66"/>
            <p:cNvGrpSpPr/>
            <p:nvPr/>
          </p:nvGrpSpPr>
          <p:grpSpPr>
            <a:xfrm>
              <a:off x="4952858" y="3473450"/>
              <a:ext cx="508000" cy="584200"/>
              <a:chOff x="3413126" y="3473450"/>
              <a:chExt cx="508000" cy="584200"/>
            </a:xfrm>
          </p:grpSpPr>
          <p:sp>
            <p:nvSpPr>
              <p:cNvPr id="63" name="Freeform 51"/>
              <p:cNvSpPr/>
              <p:nvPr>
                <p:custDataLst>
                  <p:tags r:id="rId36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0 w 320"/>
                  <a:gd name="T3" fmla="*/ 0 h 184"/>
                  <a:gd name="T4" fmla="*/ 0 w 320"/>
                  <a:gd name="T5" fmla="*/ 184 h 184"/>
                  <a:gd name="T6" fmla="*/ 320 w 320"/>
                  <a:gd name="T7" fmla="*/ 184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64" name="Freeform 52"/>
              <p:cNvSpPr/>
              <p:nvPr>
                <p:custDataLst>
                  <p:tags r:id="rId37"/>
                </p:custDataLst>
              </p:nvPr>
            </p:nvSpPr>
            <p:spPr bwMode="auto">
              <a:xfrm>
                <a:off x="3413126" y="37655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320 w 320"/>
                  <a:gd name="T7" fmla="*/ 0 h 184"/>
                  <a:gd name="T8" fmla="*/ 0 w 320"/>
                  <a:gd name="T9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247" name="Group 67"/>
            <p:cNvGrpSpPr/>
            <p:nvPr/>
          </p:nvGrpSpPr>
          <p:grpSpPr>
            <a:xfrm>
              <a:off x="5460858" y="2305050"/>
              <a:ext cx="508000" cy="584200"/>
              <a:chOff x="3921126" y="2305050"/>
              <a:chExt cx="508000" cy="584200"/>
            </a:xfrm>
          </p:grpSpPr>
          <p:sp>
            <p:nvSpPr>
              <p:cNvPr id="61" name="Freeform 55"/>
              <p:cNvSpPr/>
              <p:nvPr>
                <p:custDataLst>
                  <p:tags r:id="rId38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62" name="Freeform 56"/>
              <p:cNvSpPr/>
              <p:nvPr>
                <p:custDataLst>
                  <p:tags r:id="rId39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250" name="Group 68"/>
            <p:cNvGrpSpPr/>
            <p:nvPr/>
          </p:nvGrpSpPr>
          <p:grpSpPr>
            <a:xfrm>
              <a:off x="4952858" y="2597150"/>
              <a:ext cx="1016000" cy="584200"/>
              <a:chOff x="3413126" y="2597150"/>
              <a:chExt cx="1016000" cy="584200"/>
            </a:xfrm>
          </p:grpSpPr>
          <p:sp>
            <p:nvSpPr>
              <p:cNvPr id="57" name="Freeform 58"/>
              <p:cNvSpPr/>
              <p:nvPr>
                <p:custDataLst>
                  <p:tags r:id="rId40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8" name="Freeform 59"/>
              <p:cNvSpPr/>
              <p:nvPr>
                <p:custDataLst>
                  <p:tags r:id="rId41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9" name="Freeform 60"/>
              <p:cNvSpPr/>
              <p:nvPr>
                <p:custDataLst>
                  <p:tags r:id="rId42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78 w 320"/>
                  <a:gd name="T1" fmla="*/ 4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78 w 320"/>
                  <a:gd name="T9" fmla="*/ 4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78" y="4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78" y="4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60" name="Freeform 62"/>
              <p:cNvSpPr/>
              <p:nvPr>
                <p:custDataLst>
                  <p:tags r:id="rId43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255" name="Group 69"/>
            <p:cNvGrpSpPr/>
            <p:nvPr/>
          </p:nvGrpSpPr>
          <p:grpSpPr>
            <a:xfrm>
              <a:off x="4952858" y="2012950"/>
              <a:ext cx="1016000" cy="584200"/>
              <a:chOff x="3413126" y="2012950"/>
              <a:chExt cx="1016000" cy="584200"/>
            </a:xfrm>
          </p:grpSpPr>
          <p:sp>
            <p:nvSpPr>
              <p:cNvPr id="53" name="Freeform 65"/>
              <p:cNvSpPr/>
              <p:nvPr>
                <p:custDataLst>
                  <p:tags r:id="rId44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0 h 184"/>
                  <a:gd name="T6" fmla="*/ 256 w 320"/>
                  <a:gd name="T7" fmla="*/ 148 h 184"/>
                  <a:gd name="T8" fmla="*/ 320 w 320"/>
                  <a:gd name="T9" fmla="*/ 184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56" y="148"/>
                    </a:lnTo>
                    <a:lnTo>
                      <a:pt x="320" y="18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4" name="Freeform 66"/>
              <p:cNvSpPr/>
              <p:nvPr>
                <p:custDataLst>
                  <p:tags r:id="rId45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0 h 184"/>
                  <a:gd name="T12" fmla="*/ 0 w 320"/>
                  <a:gd name="T13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5" name="Freeform 67"/>
              <p:cNvSpPr/>
              <p:nvPr>
                <p:custDataLst>
                  <p:tags r:id="rId46"/>
                </p:custDataLst>
              </p:nvPr>
            </p:nvSpPr>
            <p:spPr bwMode="auto">
              <a:xfrm>
                <a:off x="3413126" y="20129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320 w 320"/>
                  <a:gd name="T5" fmla="*/ 0 h 184"/>
                  <a:gd name="T6" fmla="*/ 216 w 320"/>
                  <a:gd name="T7" fmla="*/ 60 h 184"/>
                  <a:gd name="T8" fmla="*/ 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320" y="0"/>
                    </a:lnTo>
                    <a:lnTo>
                      <a:pt x="216" y="60"/>
                    </a:lnTo>
                    <a:lnTo>
                      <a:pt x="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6" name="Freeform 71"/>
              <p:cNvSpPr/>
              <p:nvPr>
                <p:custDataLst>
                  <p:tags r:id="rId47"/>
                </p:custDataLst>
              </p:nvPr>
            </p:nvSpPr>
            <p:spPr bwMode="auto">
              <a:xfrm>
                <a:off x="3921126" y="20129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260" name="Group 70"/>
            <p:cNvGrpSpPr/>
            <p:nvPr/>
          </p:nvGrpSpPr>
          <p:grpSpPr>
            <a:xfrm>
              <a:off x="4952858" y="1717675"/>
              <a:ext cx="508000" cy="587375"/>
              <a:chOff x="3413126" y="1717675"/>
              <a:chExt cx="508000" cy="587375"/>
            </a:xfrm>
          </p:grpSpPr>
          <p:sp>
            <p:nvSpPr>
              <p:cNvPr id="51" name="Freeform 74"/>
              <p:cNvSpPr/>
              <p:nvPr>
                <p:custDataLst>
                  <p:tags r:id="rId48"/>
                </p:custDataLst>
              </p:nvPr>
            </p:nvSpPr>
            <p:spPr bwMode="auto">
              <a:xfrm>
                <a:off x="3413126" y="2012950"/>
                <a:ext cx="508000" cy="292100"/>
              </a:xfrm>
              <a:custGeom>
                <a:avLst/>
                <a:gdLst>
                  <a:gd name="T0" fmla="*/ 216 w 320"/>
                  <a:gd name="T1" fmla="*/ 60 h 184"/>
                  <a:gd name="T2" fmla="*/ 320 w 320"/>
                  <a:gd name="T3" fmla="*/ 0 h 184"/>
                  <a:gd name="T4" fmla="*/ 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  <a:gd name="T10" fmla="*/ 216 w 320"/>
                  <a:gd name="T11" fmla="*/ 6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216" y="60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16" y="6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2" name="Freeform 75"/>
              <p:cNvSpPr/>
              <p:nvPr>
                <p:custDataLst>
                  <p:tags r:id="rId49"/>
                </p:custDataLst>
              </p:nvPr>
            </p:nvSpPr>
            <p:spPr bwMode="auto">
              <a:xfrm>
                <a:off x="3413126" y="1717675"/>
                <a:ext cx="508000" cy="295275"/>
              </a:xfrm>
              <a:custGeom>
                <a:avLst/>
                <a:gdLst>
                  <a:gd name="T0" fmla="*/ 320 w 320"/>
                  <a:gd name="T1" fmla="*/ 186 h 186"/>
                  <a:gd name="T2" fmla="*/ 0 w 320"/>
                  <a:gd name="T3" fmla="*/ 0 h 186"/>
                  <a:gd name="T4" fmla="*/ 0 w 320"/>
                  <a:gd name="T5" fmla="*/ 186 h 186"/>
                  <a:gd name="T6" fmla="*/ 320 w 320"/>
                  <a:gd name="T7" fmla="*/ 186 h 186"/>
                  <a:gd name="T8" fmla="*/ 320 w 320"/>
                  <a:gd name="T9" fmla="*/ 18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6">
                    <a:moveTo>
                      <a:pt x="320" y="186"/>
                    </a:moveTo>
                    <a:lnTo>
                      <a:pt x="0" y="0"/>
                    </a:lnTo>
                    <a:lnTo>
                      <a:pt x="0" y="186"/>
                    </a:lnTo>
                    <a:lnTo>
                      <a:pt x="320" y="186"/>
                    </a:lnTo>
                    <a:lnTo>
                      <a:pt x="320" y="18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249364" y="1864311"/>
            <a:ext cx="6646863" cy="1241820"/>
          </a:xfrm>
          <a:noFill/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solidFill>
                  <a:schemeClr val="bg1"/>
                </a:solidFill>
                <a:latin typeface="汉仪旗黑-85S" panose="00020600040101010101" pitchFamily="18" charset="-122"/>
                <a:ea typeface="汉仪旗黑-85S" panose="00020600040101010101" pitchFamily="18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单击此处编辑标题</a:t>
            </a:r>
            <a:endParaRPr lang="zh-CN" altLang="en-US" strike="noStrike" noProof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49364" y="3160693"/>
            <a:ext cx="6646863" cy="1038794"/>
          </a:xfrm>
          <a:noFill/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buNone/>
              <a:defRPr sz="28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auto"/>
            <a:r>
              <a:rPr lang="zh-CN" altLang="en-US" strike="noStrike" noProof="1" dirty="0"/>
              <a:t>单击此处编辑母版副标题样式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50"/>
            </p:custDataLst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1"/>
            </p:custDataLst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2"/>
            </p:custDataLst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zh-CN" altLang="en-US" sz="3600" dirty="0"/>
            </a:lvl1pPr>
          </a:lstStyle>
          <a:p>
            <a:pPr lvl="0"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9" name="Group 21"/>
          <p:cNvGrpSpPr/>
          <p:nvPr/>
        </p:nvGrpSpPr>
        <p:grpSpPr>
          <a:xfrm>
            <a:off x="1588" y="0"/>
            <a:ext cx="2159000" cy="2495550"/>
            <a:chOff x="1588" y="4134014"/>
            <a:chExt cx="1016000" cy="1168400"/>
          </a:xfrm>
        </p:grpSpPr>
        <p:grpSp>
          <p:nvGrpSpPr>
            <p:cNvPr id="9220" name="Group 41"/>
            <p:cNvGrpSpPr/>
            <p:nvPr/>
          </p:nvGrpSpPr>
          <p:grpSpPr>
            <a:xfrm>
              <a:off x="1588" y="4426114"/>
              <a:ext cx="1016000" cy="584200"/>
              <a:chOff x="3413126" y="3181350"/>
              <a:chExt cx="1016000" cy="584200"/>
            </a:xfrm>
          </p:grpSpPr>
          <p:sp>
            <p:nvSpPr>
              <p:cNvPr id="20" name="Freeform 35"/>
              <p:cNvSpPr/>
              <p:nvPr>
                <p:custDataLst>
                  <p:tags r:id="rId2"/>
                </p:custDataLst>
              </p:nvPr>
            </p:nvSpPr>
            <p:spPr bwMode="auto">
              <a:xfrm>
                <a:off x="3921126" y="34734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1" name="Freeform 38"/>
              <p:cNvSpPr/>
              <p:nvPr>
                <p:custDataLst>
                  <p:tags r:id="rId3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2" name="Freeform 39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222 w 320"/>
                  <a:gd name="T9" fmla="*/ 58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222" y="58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3" name="Freeform 41"/>
              <p:cNvSpPr/>
              <p:nvPr>
                <p:custDataLst>
                  <p:tags r:id="rId5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9225" name="Group 42"/>
            <p:cNvGrpSpPr/>
            <p:nvPr/>
          </p:nvGrpSpPr>
          <p:grpSpPr>
            <a:xfrm>
              <a:off x="1588" y="4134014"/>
              <a:ext cx="508000" cy="584200"/>
              <a:chOff x="3413126" y="2889250"/>
              <a:chExt cx="508000" cy="584200"/>
            </a:xfrm>
          </p:grpSpPr>
          <p:sp>
            <p:nvSpPr>
              <p:cNvPr id="18" name="Freeform 42"/>
              <p:cNvSpPr/>
              <p:nvPr>
                <p:custDataLst>
                  <p:tags r:id="rId6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78 w 320"/>
                  <a:gd name="T3" fmla="*/ 44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78" y="44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9" name="Freeform 43"/>
              <p:cNvSpPr/>
              <p:nvPr>
                <p:custDataLst>
                  <p:tags r:id="rId7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184 h 184"/>
                  <a:gd name="T6" fmla="*/ 0 w 320"/>
                  <a:gd name="T7" fmla="*/ 184 h 184"/>
                  <a:gd name="T8" fmla="*/ 222 w 320"/>
                  <a:gd name="T9" fmla="*/ 58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22" y="58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9228" name="Group 43"/>
            <p:cNvGrpSpPr/>
            <p:nvPr/>
          </p:nvGrpSpPr>
          <p:grpSpPr>
            <a:xfrm>
              <a:off x="509588" y="4134014"/>
              <a:ext cx="508000" cy="584200"/>
              <a:chOff x="3921126" y="2889250"/>
              <a:chExt cx="508000" cy="584200"/>
            </a:xfrm>
          </p:grpSpPr>
          <p:sp>
            <p:nvSpPr>
              <p:cNvPr id="16" name="Freeform 49"/>
              <p:cNvSpPr/>
              <p:nvPr>
                <p:custDataLst>
                  <p:tags r:id="rId8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0 w 320"/>
                  <a:gd name="T5" fmla="*/ 0 h 184"/>
                  <a:gd name="T6" fmla="*/ 320 w 320"/>
                  <a:gd name="T7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7" name="Freeform 50"/>
              <p:cNvSpPr/>
              <p:nvPr>
                <p:custDataLst>
                  <p:tags r:id="rId9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9231" name="Group 44"/>
            <p:cNvGrpSpPr/>
            <p:nvPr/>
          </p:nvGrpSpPr>
          <p:grpSpPr>
            <a:xfrm>
              <a:off x="1588" y="4718214"/>
              <a:ext cx="508000" cy="584200"/>
              <a:chOff x="3413126" y="3473450"/>
              <a:chExt cx="508000" cy="584200"/>
            </a:xfrm>
          </p:grpSpPr>
          <p:sp>
            <p:nvSpPr>
              <p:cNvPr id="14" name="Freeform 51"/>
              <p:cNvSpPr/>
              <p:nvPr>
                <p:custDataLst>
                  <p:tags r:id="rId10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0 w 320"/>
                  <a:gd name="T3" fmla="*/ 0 h 184"/>
                  <a:gd name="T4" fmla="*/ 0 w 320"/>
                  <a:gd name="T5" fmla="*/ 184 h 184"/>
                  <a:gd name="T6" fmla="*/ 320 w 320"/>
                  <a:gd name="T7" fmla="*/ 184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5" name="Freeform 52"/>
              <p:cNvSpPr/>
              <p:nvPr>
                <p:custDataLst>
                  <p:tags r:id="rId11"/>
                </p:custDataLst>
              </p:nvPr>
            </p:nvSpPr>
            <p:spPr bwMode="auto">
              <a:xfrm>
                <a:off x="3413126" y="37655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320 w 320"/>
                  <a:gd name="T7" fmla="*/ 0 h 184"/>
                  <a:gd name="T8" fmla="*/ 0 w 320"/>
                  <a:gd name="T9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sp>
          <p:nvSpPr>
            <p:cNvPr id="12" name="Freeform 59"/>
            <p:cNvSpPr/>
            <p:nvPr>
              <p:custDataLst>
                <p:tags r:id="rId12"/>
              </p:custDataLst>
            </p:nvPr>
          </p:nvSpPr>
          <p:spPr bwMode="auto">
            <a:xfrm>
              <a:off x="509588" y="4134014"/>
              <a:ext cx="508000" cy="292100"/>
            </a:xfrm>
            <a:custGeom>
              <a:avLst/>
              <a:gdLst>
                <a:gd name="T0" fmla="*/ 0 w 320"/>
                <a:gd name="T1" fmla="*/ 184 h 184"/>
                <a:gd name="T2" fmla="*/ 0 w 320"/>
                <a:gd name="T3" fmla="*/ 184 h 184"/>
                <a:gd name="T4" fmla="*/ 320 w 320"/>
                <a:gd name="T5" fmla="*/ 0 h 184"/>
                <a:gd name="T6" fmla="*/ 0 w 320"/>
                <a:gd name="T7" fmla="*/ 0 h 184"/>
                <a:gd name="T8" fmla="*/ 0 w 320"/>
                <a:gd name="T9" fmla="*/ 184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0" h="184">
                  <a:moveTo>
                    <a:pt x="0" y="184"/>
                  </a:moveTo>
                  <a:lnTo>
                    <a:pt x="0" y="184"/>
                  </a:lnTo>
                  <a:lnTo>
                    <a:pt x="320" y="0"/>
                  </a:lnTo>
                  <a:lnTo>
                    <a:pt x="0" y="0"/>
                  </a:lnTo>
                  <a:lnTo>
                    <a:pt x="0" y="184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noAutofit/>
            </a:bodyPr>
            <a:lstStyle/>
            <a:p>
              <a:pPr lvl="0" fontAlgn="base"/>
              <a:endParaRPr lang="en-US" sz="1350" strike="noStrike" noProof="1"/>
            </a:p>
          </p:txBody>
        </p:sp>
        <p:sp>
          <p:nvSpPr>
            <p:cNvPr id="13" name="Freeform 60"/>
            <p:cNvSpPr/>
            <p:nvPr>
              <p:custDataLst>
                <p:tags r:id="rId13"/>
              </p:custDataLst>
            </p:nvPr>
          </p:nvSpPr>
          <p:spPr bwMode="auto">
            <a:xfrm>
              <a:off x="1588" y="4134014"/>
              <a:ext cx="508000" cy="292100"/>
            </a:xfrm>
            <a:custGeom>
              <a:avLst/>
              <a:gdLst>
                <a:gd name="T0" fmla="*/ 78 w 320"/>
                <a:gd name="T1" fmla="*/ 44 h 184"/>
                <a:gd name="T2" fmla="*/ 320 w 320"/>
                <a:gd name="T3" fmla="*/ 184 h 184"/>
                <a:gd name="T4" fmla="*/ 320 w 320"/>
                <a:gd name="T5" fmla="*/ 0 h 184"/>
                <a:gd name="T6" fmla="*/ 0 w 320"/>
                <a:gd name="T7" fmla="*/ 0 h 184"/>
                <a:gd name="T8" fmla="*/ 78 w 320"/>
                <a:gd name="T9" fmla="*/ 44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0" h="184">
                  <a:moveTo>
                    <a:pt x="78" y="44"/>
                  </a:moveTo>
                  <a:lnTo>
                    <a:pt x="320" y="184"/>
                  </a:lnTo>
                  <a:lnTo>
                    <a:pt x="320" y="0"/>
                  </a:lnTo>
                  <a:lnTo>
                    <a:pt x="0" y="0"/>
                  </a:lnTo>
                  <a:lnTo>
                    <a:pt x="78" y="44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noAutofit/>
            </a:bodyPr>
            <a:lstStyle/>
            <a:p>
              <a:pPr lvl="0" fontAlgn="base"/>
              <a:endParaRPr lang="en-US" sz="1350" strike="noStrike" noProof="1"/>
            </a:p>
          </p:txBody>
        </p:sp>
      </p:grpSp>
      <p:grpSp>
        <p:nvGrpSpPr>
          <p:cNvPr id="9236" name="Group 22"/>
          <p:cNvGrpSpPr/>
          <p:nvPr/>
        </p:nvGrpSpPr>
        <p:grpSpPr>
          <a:xfrm flipH="1">
            <a:off x="6985000" y="4362450"/>
            <a:ext cx="2159000" cy="2495550"/>
            <a:chOff x="1588" y="2962439"/>
            <a:chExt cx="1016000" cy="1171575"/>
          </a:xfrm>
        </p:grpSpPr>
        <p:grpSp>
          <p:nvGrpSpPr>
            <p:cNvPr id="9237" name="Group 23"/>
            <p:cNvGrpSpPr/>
            <p:nvPr/>
          </p:nvGrpSpPr>
          <p:grpSpPr>
            <a:xfrm>
              <a:off x="1588" y="3549814"/>
              <a:ext cx="508000" cy="584200"/>
              <a:chOff x="3413126" y="2305050"/>
              <a:chExt cx="508000" cy="584200"/>
            </a:xfrm>
          </p:grpSpPr>
          <p:sp>
            <p:nvSpPr>
              <p:cNvPr id="39" name="Freeform 47"/>
              <p:cNvSpPr/>
              <p:nvPr>
                <p:custDataLst>
                  <p:tags r:id="rId14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256 w 320"/>
                  <a:gd name="T3" fmla="*/ 148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256" y="148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40" name="Freeform 48"/>
              <p:cNvSpPr/>
              <p:nvPr>
                <p:custDataLst>
                  <p:tags r:id="rId15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9240" name="Group 24"/>
            <p:cNvGrpSpPr/>
            <p:nvPr/>
          </p:nvGrpSpPr>
          <p:grpSpPr>
            <a:xfrm>
              <a:off x="509588" y="3549814"/>
              <a:ext cx="508000" cy="584200"/>
              <a:chOff x="3921126" y="2305050"/>
              <a:chExt cx="508000" cy="584200"/>
            </a:xfrm>
          </p:grpSpPr>
          <p:sp>
            <p:nvSpPr>
              <p:cNvPr id="37" name="Freeform 55"/>
              <p:cNvSpPr/>
              <p:nvPr>
                <p:custDataLst>
                  <p:tags r:id="rId16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8" name="Freeform 56"/>
              <p:cNvSpPr/>
              <p:nvPr>
                <p:custDataLst>
                  <p:tags r:id="rId17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sp>
          <p:nvSpPr>
            <p:cNvPr id="27" name="Freeform 58"/>
            <p:cNvSpPr/>
            <p:nvPr>
              <p:custDataLst>
                <p:tags r:id="rId18"/>
              </p:custDataLst>
            </p:nvPr>
          </p:nvSpPr>
          <p:spPr bwMode="auto">
            <a:xfrm>
              <a:off x="1588" y="3841914"/>
              <a:ext cx="508000" cy="292100"/>
            </a:xfrm>
            <a:custGeom>
              <a:avLst/>
              <a:gdLst>
                <a:gd name="T0" fmla="*/ 0 w 320"/>
                <a:gd name="T1" fmla="*/ 184 h 184"/>
                <a:gd name="T2" fmla="*/ 0 w 320"/>
                <a:gd name="T3" fmla="*/ 184 h 184"/>
                <a:gd name="T4" fmla="*/ 320 w 320"/>
                <a:gd name="T5" fmla="*/ 184 h 184"/>
                <a:gd name="T6" fmla="*/ 320 w 320"/>
                <a:gd name="T7" fmla="*/ 0 h 184"/>
                <a:gd name="T8" fmla="*/ 320 w 320"/>
                <a:gd name="T9" fmla="*/ 0 h 184"/>
                <a:gd name="T10" fmla="*/ 0 w 320"/>
                <a:gd name="T11" fmla="*/ 184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0" h="184">
                  <a:moveTo>
                    <a:pt x="0" y="184"/>
                  </a:moveTo>
                  <a:lnTo>
                    <a:pt x="0" y="184"/>
                  </a:lnTo>
                  <a:lnTo>
                    <a:pt x="320" y="184"/>
                  </a:lnTo>
                  <a:lnTo>
                    <a:pt x="320" y="0"/>
                  </a:lnTo>
                  <a:lnTo>
                    <a:pt x="320" y="0"/>
                  </a:lnTo>
                  <a:lnTo>
                    <a:pt x="0" y="184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noAutofit/>
            </a:bodyPr>
            <a:lstStyle/>
            <a:p>
              <a:pPr lvl="0" fontAlgn="base"/>
              <a:endParaRPr lang="en-US" sz="1350" strike="noStrike" noProof="1"/>
            </a:p>
          </p:txBody>
        </p:sp>
        <p:sp>
          <p:nvSpPr>
            <p:cNvPr id="28" name="Freeform 62"/>
            <p:cNvSpPr/>
            <p:nvPr>
              <p:custDataLst>
                <p:tags r:id="rId19"/>
              </p:custDataLst>
            </p:nvPr>
          </p:nvSpPr>
          <p:spPr bwMode="auto">
            <a:xfrm>
              <a:off x="509588" y="3841914"/>
              <a:ext cx="508000" cy="292100"/>
            </a:xfrm>
            <a:custGeom>
              <a:avLst/>
              <a:gdLst>
                <a:gd name="T0" fmla="*/ 0 w 320"/>
                <a:gd name="T1" fmla="*/ 0 h 184"/>
                <a:gd name="T2" fmla="*/ 0 w 320"/>
                <a:gd name="T3" fmla="*/ 184 h 184"/>
                <a:gd name="T4" fmla="*/ 320 w 320"/>
                <a:gd name="T5" fmla="*/ 184 h 184"/>
                <a:gd name="T6" fmla="*/ 320 w 320"/>
                <a:gd name="T7" fmla="*/ 184 h 184"/>
                <a:gd name="T8" fmla="*/ 0 w 320"/>
                <a:gd name="T9" fmla="*/ 0 h 184"/>
                <a:gd name="T10" fmla="*/ 0 w 320"/>
                <a:gd name="T11" fmla="*/ 0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0" h="184">
                  <a:moveTo>
                    <a:pt x="0" y="0"/>
                  </a:moveTo>
                  <a:lnTo>
                    <a:pt x="0" y="184"/>
                  </a:lnTo>
                  <a:lnTo>
                    <a:pt x="320" y="184"/>
                  </a:lnTo>
                  <a:lnTo>
                    <a:pt x="320" y="18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noAutofit/>
            </a:bodyPr>
            <a:lstStyle/>
            <a:p>
              <a:pPr lvl="0" fontAlgn="base"/>
              <a:endParaRPr lang="en-US" sz="1350" strike="noStrike" noProof="1"/>
            </a:p>
          </p:txBody>
        </p:sp>
        <p:grpSp>
          <p:nvGrpSpPr>
            <p:cNvPr id="9245" name="Group 27"/>
            <p:cNvGrpSpPr/>
            <p:nvPr/>
          </p:nvGrpSpPr>
          <p:grpSpPr>
            <a:xfrm>
              <a:off x="1588" y="3257714"/>
              <a:ext cx="1016000" cy="584200"/>
              <a:chOff x="3413126" y="2012950"/>
              <a:chExt cx="1016000" cy="584200"/>
            </a:xfrm>
          </p:grpSpPr>
          <p:sp>
            <p:nvSpPr>
              <p:cNvPr id="33" name="Freeform 65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0 h 184"/>
                  <a:gd name="T6" fmla="*/ 256 w 320"/>
                  <a:gd name="T7" fmla="*/ 148 h 184"/>
                  <a:gd name="T8" fmla="*/ 320 w 320"/>
                  <a:gd name="T9" fmla="*/ 184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56" y="148"/>
                    </a:lnTo>
                    <a:lnTo>
                      <a:pt x="320" y="18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4" name="Freeform 66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0 h 184"/>
                  <a:gd name="T12" fmla="*/ 0 w 320"/>
                  <a:gd name="T13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5" name="Freeform 67"/>
              <p:cNvSpPr/>
              <p:nvPr>
                <p:custDataLst>
                  <p:tags r:id="rId22"/>
                </p:custDataLst>
              </p:nvPr>
            </p:nvSpPr>
            <p:spPr bwMode="auto">
              <a:xfrm>
                <a:off x="3413126" y="20129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320 w 320"/>
                  <a:gd name="T5" fmla="*/ 0 h 184"/>
                  <a:gd name="T6" fmla="*/ 216 w 320"/>
                  <a:gd name="T7" fmla="*/ 60 h 184"/>
                  <a:gd name="T8" fmla="*/ 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320" y="0"/>
                    </a:lnTo>
                    <a:lnTo>
                      <a:pt x="216" y="60"/>
                    </a:lnTo>
                    <a:lnTo>
                      <a:pt x="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6" name="Freeform 71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3921126" y="20129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9250" name="Group 28"/>
            <p:cNvGrpSpPr/>
            <p:nvPr/>
          </p:nvGrpSpPr>
          <p:grpSpPr>
            <a:xfrm>
              <a:off x="1588" y="2962439"/>
              <a:ext cx="508000" cy="587375"/>
              <a:chOff x="3413126" y="1717675"/>
              <a:chExt cx="508000" cy="587375"/>
            </a:xfrm>
          </p:grpSpPr>
          <p:sp>
            <p:nvSpPr>
              <p:cNvPr id="31" name="Freeform 74"/>
              <p:cNvSpPr/>
              <p:nvPr>
                <p:custDataLst>
                  <p:tags r:id="rId24"/>
                </p:custDataLst>
              </p:nvPr>
            </p:nvSpPr>
            <p:spPr bwMode="auto">
              <a:xfrm>
                <a:off x="3413126" y="2012950"/>
                <a:ext cx="508000" cy="292100"/>
              </a:xfrm>
              <a:custGeom>
                <a:avLst/>
                <a:gdLst>
                  <a:gd name="T0" fmla="*/ 216 w 320"/>
                  <a:gd name="T1" fmla="*/ 60 h 184"/>
                  <a:gd name="T2" fmla="*/ 320 w 320"/>
                  <a:gd name="T3" fmla="*/ 0 h 184"/>
                  <a:gd name="T4" fmla="*/ 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  <a:gd name="T10" fmla="*/ 216 w 320"/>
                  <a:gd name="T11" fmla="*/ 6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216" y="60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16" y="6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2" name="Freeform 75"/>
              <p:cNvSpPr/>
              <p:nvPr>
                <p:custDataLst>
                  <p:tags r:id="rId25"/>
                </p:custDataLst>
              </p:nvPr>
            </p:nvSpPr>
            <p:spPr bwMode="auto">
              <a:xfrm>
                <a:off x="3413126" y="1717675"/>
                <a:ext cx="508000" cy="295275"/>
              </a:xfrm>
              <a:custGeom>
                <a:avLst/>
                <a:gdLst>
                  <a:gd name="T0" fmla="*/ 320 w 320"/>
                  <a:gd name="T1" fmla="*/ 186 h 186"/>
                  <a:gd name="T2" fmla="*/ 0 w 320"/>
                  <a:gd name="T3" fmla="*/ 0 h 186"/>
                  <a:gd name="T4" fmla="*/ 0 w 320"/>
                  <a:gd name="T5" fmla="*/ 186 h 186"/>
                  <a:gd name="T6" fmla="*/ 320 w 320"/>
                  <a:gd name="T7" fmla="*/ 186 h 186"/>
                  <a:gd name="T8" fmla="*/ 320 w 320"/>
                  <a:gd name="T9" fmla="*/ 18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6">
                    <a:moveTo>
                      <a:pt x="320" y="186"/>
                    </a:moveTo>
                    <a:lnTo>
                      <a:pt x="0" y="0"/>
                    </a:lnTo>
                    <a:lnTo>
                      <a:pt x="0" y="186"/>
                    </a:lnTo>
                    <a:lnTo>
                      <a:pt x="320" y="186"/>
                    </a:lnTo>
                    <a:lnTo>
                      <a:pt x="320" y="18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</p:grpSp>
      <p:cxnSp>
        <p:nvCxnSpPr>
          <p:cNvPr id="41" name="Straight Connector 36"/>
          <p:cNvCxnSpPr/>
          <p:nvPr>
            <p:custDataLst>
              <p:tags r:id="rId26"/>
            </p:custDataLst>
          </p:nvPr>
        </p:nvCxnSpPr>
        <p:spPr>
          <a:xfrm>
            <a:off x="4403725" y="3659188"/>
            <a:ext cx="33655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1109663" y="2328439"/>
            <a:ext cx="6924675" cy="1247775"/>
          </a:xfrm>
        </p:spPr>
        <p:txBody>
          <a:bodyPr anchor="b"/>
          <a:lstStyle>
            <a:lvl1pPr algn="ctr">
              <a:lnSpc>
                <a:spcPct val="130000"/>
              </a:lnSpc>
              <a:defRPr sz="6000">
                <a:solidFill>
                  <a:schemeClr val="bg1"/>
                </a:solidFill>
                <a:latin typeface="汉仪旗黑-85S" panose="00020600040101010101" pitchFamily="18" charset="-122"/>
                <a:ea typeface="汉仪旗黑-85S" panose="00020600040101010101" pitchFamily="18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单击此处编辑标题</a:t>
            </a:r>
            <a:endParaRPr lang="zh-CN" altLang="en-US" strike="noStrike" noProof="1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81088" y="3742048"/>
            <a:ext cx="6983415" cy="1244285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buNone/>
              <a:defRPr sz="20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27"/>
            </p:custDataLst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28"/>
            </p:custDataLst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29"/>
            </p:custDataLst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zh-CN" altLang="en-US" sz="3600"/>
            </a:lvl1pPr>
          </a:lstStyle>
          <a:p>
            <a:pPr lvl="0" fontAlgn="auto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744961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2615609"/>
            <a:ext cx="3868340" cy="3574054"/>
          </a:xfrm>
        </p:spPr>
        <p:txBody>
          <a:bodyPr/>
          <a:lstStyle/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744961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615609"/>
            <a:ext cx="3887391" cy="3574054"/>
          </a:xfrm>
        </p:spPr>
        <p:txBody>
          <a:bodyPr/>
          <a:lstStyle/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0" y="457200"/>
            <a:ext cx="3123900" cy="1600200"/>
          </a:xfrm>
        </p:spPr>
        <p:txBody>
          <a:bodyPr anchor="t" anchorCtr="0">
            <a:normAutofit/>
          </a:bodyPr>
          <a:lstStyle>
            <a:lvl1pPr>
              <a:defRPr sz="3200"/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3888000" y="457200"/>
            <a:ext cx="4627800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fontAlgn="auto"/>
            <a:endParaRPr lang="zh-CN" altLang="en-US" strike="noStrike" noProof="1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0" y="2057400"/>
            <a:ext cx="312390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zh-CN" altLang="en-US" sz="2700" dirty="0"/>
            </a:lvl1pPr>
          </a:lstStyle>
          <a:p>
            <a:pPr lvl="0"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z="1350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z="1350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z="1350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68363" y="365125"/>
            <a:ext cx="1146987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6659969" cy="5811838"/>
          </a:xfrm>
        </p:spPr>
        <p:txBody>
          <a:bodyPr vert="eaVert"/>
          <a:lstStyle/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28650" y="551543"/>
            <a:ext cx="7886700" cy="5558971"/>
          </a:xfrm>
        </p:spPr>
        <p:txBody>
          <a:bodyPr/>
          <a:lstStyle/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3" name="Group 27"/>
          <p:cNvGrpSpPr/>
          <p:nvPr/>
        </p:nvGrpSpPr>
        <p:grpSpPr>
          <a:xfrm>
            <a:off x="1588" y="968375"/>
            <a:ext cx="1712912" cy="4378325"/>
            <a:chOff x="4952858" y="1717675"/>
            <a:chExt cx="1016000" cy="2339975"/>
          </a:xfrm>
        </p:grpSpPr>
        <p:grpSp>
          <p:nvGrpSpPr>
            <p:cNvPr id="10244" name="Group 28"/>
            <p:cNvGrpSpPr/>
            <p:nvPr/>
          </p:nvGrpSpPr>
          <p:grpSpPr>
            <a:xfrm>
              <a:off x="4952858" y="3181350"/>
              <a:ext cx="1016000" cy="584200"/>
              <a:chOff x="3413126" y="3181350"/>
              <a:chExt cx="1016000" cy="584200"/>
            </a:xfrm>
          </p:grpSpPr>
          <p:sp>
            <p:nvSpPr>
              <p:cNvPr id="36" name="Freeform 35"/>
              <p:cNvSpPr/>
              <p:nvPr>
                <p:custDataLst>
                  <p:tags r:id="rId2"/>
                </p:custDataLst>
              </p:nvPr>
            </p:nvSpPr>
            <p:spPr bwMode="auto">
              <a:xfrm>
                <a:off x="3921126" y="34734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7" name="Freeform 38"/>
              <p:cNvSpPr/>
              <p:nvPr>
                <p:custDataLst>
                  <p:tags r:id="rId3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8" name="Freeform 39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222 w 320"/>
                  <a:gd name="T9" fmla="*/ 58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222" y="58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9" name="Freeform 41"/>
              <p:cNvSpPr/>
              <p:nvPr>
                <p:custDataLst>
                  <p:tags r:id="rId5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249" name="Group 29"/>
            <p:cNvGrpSpPr/>
            <p:nvPr/>
          </p:nvGrpSpPr>
          <p:grpSpPr>
            <a:xfrm>
              <a:off x="4952858" y="2889250"/>
              <a:ext cx="508000" cy="584200"/>
              <a:chOff x="3413126" y="2889250"/>
              <a:chExt cx="508000" cy="584200"/>
            </a:xfrm>
          </p:grpSpPr>
          <p:sp>
            <p:nvSpPr>
              <p:cNvPr id="34" name="Freeform 42"/>
              <p:cNvSpPr/>
              <p:nvPr>
                <p:custDataLst>
                  <p:tags r:id="rId6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78 w 320"/>
                  <a:gd name="T3" fmla="*/ 44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78" y="44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5" name="Freeform 43"/>
              <p:cNvSpPr/>
              <p:nvPr>
                <p:custDataLst>
                  <p:tags r:id="rId7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184 h 184"/>
                  <a:gd name="T6" fmla="*/ 0 w 320"/>
                  <a:gd name="T7" fmla="*/ 184 h 184"/>
                  <a:gd name="T8" fmla="*/ 222 w 320"/>
                  <a:gd name="T9" fmla="*/ 58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22" y="58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252" name="Group 30"/>
            <p:cNvGrpSpPr/>
            <p:nvPr/>
          </p:nvGrpSpPr>
          <p:grpSpPr>
            <a:xfrm>
              <a:off x="4952858" y="2305050"/>
              <a:ext cx="508000" cy="584200"/>
              <a:chOff x="3413126" y="2305050"/>
              <a:chExt cx="508000" cy="584200"/>
            </a:xfrm>
          </p:grpSpPr>
          <p:sp>
            <p:nvSpPr>
              <p:cNvPr id="32" name="Freeform 47"/>
              <p:cNvSpPr/>
              <p:nvPr>
                <p:custDataLst>
                  <p:tags r:id="rId8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256 w 320"/>
                  <a:gd name="T3" fmla="*/ 148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256" y="148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3" name="Freeform 48"/>
              <p:cNvSpPr/>
              <p:nvPr>
                <p:custDataLst>
                  <p:tags r:id="rId9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255" name="Group 31"/>
            <p:cNvGrpSpPr/>
            <p:nvPr/>
          </p:nvGrpSpPr>
          <p:grpSpPr>
            <a:xfrm>
              <a:off x="5460858" y="2889250"/>
              <a:ext cx="508000" cy="584200"/>
              <a:chOff x="3921126" y="2889250"/>
              <a:chExt cx="508000" cy="584200"/>
            </a:xfrm>
          </p:grpSpPr>
          <p:sp>
            <p:nvSpPr>
              <p:cNvPr id="30" name="Freeform 49"/>
              <p:cNvSpPr/>
              <p:nvPr>
                <p:custDataLst>
                  <p:tags r:id="rId10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0 w 320"/>
                  <a:gd name="T5" fmla="*/ 0 h 184"/>
                  <a:gd name="T6" fmla="*/ 320 w 320"/>
                  <a:gd name="T7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31" name="Freeform 50"/>
              <p:cNvSpPr/>
              <p:nvPr>
                <p:custDataLst>
                  <p:tags r:id="rId11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258" name="Group 32"/>
            <p:cNvGrpSpPr/>
            <p:nvPr/>
          </p:nvGrpSpPr>
          <p:grpSpPr>
            <a:xfrm>
              <a:off x="4952858" y="3473450"/>
              <a:ext cx="508000" cy="584200"/>
              <a:chOff x="3413126" y="3473450"/>
              <a:chExt cx="508000" cy="584200"/>
            </a:xfrm>
          </p:grpSpPr>
          <p:sp>
            <p:nvSpPr>
              <p:cNvPr id="28" name="Freeform 51"/>
              <p:cNvSpPr/>
              <p:nvPr>
                <p:custDataLst>
                  <p:tags r:id="rId12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0 w 320"/>
                  <a:gd name="T3" fmla="*/ 0 h 184"/>
                  <a:gd name="T4" fmla="*/ 0 w 320"/>
                  <a:gd name="T5" fmla="*/ 184 h 184"/>
                  <a:gd name="T6" fmla="*/ 320 w 320"/>
                  <a:gd name="T7" fmla="*/ 184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9" name="Freeform 52"/>
              <p:cNvSpPr/>
              <p:nvPr>
                <p:custDataLst>
                  <p:tags r:id="rId13"/>
                </p:custDataLst>
              </p:nvPr>
            </p:nvSpPr>
            <p:spPr bwMode="auto">
              <a:xfrm>
                <a:off x="3413126" y="37655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320 w 320"/>
                  <a:gd name="T7" fmla="*/ 0 h 184"/>
                  <a:gd name="T8" fmla="*/ 0 w 320"/>
                  <a:gd name="T9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261" name="Group 33"/>
            <p:cNvGrpSpPr/>
            <p:nvPr/>
          </p:nvGrpSpPr>
          <p:grpSpPr>
            <a:xfrm>
              <a:off x="5460858" y="2305050"/>
              <a:ext cx="508000" cy="584200"/>
              <a:chOff x="3921126" y="2305050"/>
              <a:chExt cx="508000" cy="584200"/>
            </a:xfrm>
          </p:grpSpPr>
          <p:sp>
            <p:nvSpPr>
              <p:cNvPr id="26" name="Freeform 55"/>
              <p:cNvSpPr/>
              <p:nvPr>
                <p:custDataLst>
                  <p:tags r:id="rId14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7" name="Freeform 56"/>
              <p:cNvSpPr/>
              <p:nvPr>
                <p:custDataLst>
                  <p:tags r:id="rId15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264" name="Group 34"/>
            <p:cNvGrpSpPr/>
            <p:nvPr/>
          </p:nvGrpSpPr>
          <p:grpSpPr>
            <a:xfrm>
              <a:off x="4952858" y="2597150"/>
              <a:ext cx="1016000" cy="584200"/>
              <a:chOff x="3413126" y="2597150"/>
              <a:chExt cx="1016000" cy="584200"/>
            </a:xfrm>
          </p:grpSpPr>
          <p:sp>
            <p:nvSpPr>
              <p:cNvPr id="22" name="Freeform 58"/>
              <p:cNvSpPr/>
              <p:nvPr>
                <p:custDataLst>
                  <p:tags r:id="rId16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Freeform 59"/>
              <p:cNvSpPr/>
              <p:nvPr>
                <p:custDataLst>
                  <p:tags r:id="rId17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4" name="Freeform 60"/>
              <p:cNvSpPr/>
              <p:nvPr>
                <p:custDataLst>
                  <p:tags r:id="rId18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78 w 320"/>
                  <a:gd name="T1" fmla="*/ 4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78 w 320"/>
                  <a:gd name="T9" fmla="*/ 4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78" y="4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78" y="4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Freeform 62"/>
              <p:cNvSpPr/>
              <p:nvPr>
                <p:custDataLst>
                  <p:tags r:id="rId19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269" name="Group 35"/>
            <p:cNvGrpSpPr/>
            <p:nvPr/>
          </p:nvGrpSpPr>
          <p:grpSpPr>
            <a:xfrm>
              <a:off x="4952858" y="2012950"/>
              <a:ext cx="1016000" cy="584200"/>
              <a:chOff x="3413126" y="2012950"/>
              <a:chExt cx="1016000" cy="584200"/>
            </a:xfrm>
          </p:grpSpPr>
          <p:sp>
            <p:nvSpPr>
              <p:cNvPr id="18" name="Freeform 65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0 h 184"/>
                  <a:gd name="T6" fmla="*/ 256 w 320"/>
                  <a:gd name="T7" fmla="*/ 148 h 184"/>
                  <a:gd name="T8" fmla="*/ 320 w 320"/>
                  <a:gd name="T9" fmla="*/ 184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56" y="148"/>
                    </a:lnTo>
                    <a:lnTo>
                      <a:pt x="320" y="18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19" name="Freeform 66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0 h 184"/>
                  <a:gd name="T12" fmla="*/ 0 w 320"/>
                  <a:gd name="T13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0" name="Freeform 67"/>
              <p:cNvSpPr/>
              <p:nvPr>
                <p:custDataLst>
                  <p:tags r:id="rId22"/>
                </p:custDataLst>
              </p:nvPr>
            </p:nvSpPr>
            <p:spPr bwMode="auto">
              <a:xfrm>
                <a:off x="3413126" y="20129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320 w 320"/>
                  <a:gd name="T5" fmla="*/ 0 h 184"/>
                  <a:gd name="T6" fmla="*/ 216 w 320"/>
                  <a:gd name="T7" fmla="*/ 60 h 184"/>
                  <a:gd name="T8" fmla="*/ 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320" y="0"/>
                    </a:lnTo>
                    <a:lnTo>
                      <a:pt x="216" y="60"/>
                    </a:lnTo>
                    <a:lnTo>
                      <a:pt x="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Freeform 71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3921126" y="20129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274" name="Group 36"/>
            <p:cNvGrpSpPr/>
            <p:nvPr/>
          </p:nvGrpSpPr>
          <p:grpSpPr>
            <a:xfrm>
              <a:off x="4952858" y="1717675"/>
              <a:ext cx="508000" cy="587375"/>
              <a:chOff x="3413126" y="1717675"/>
              <a:chExt cx="508000" cy="587375"/>
            </a:xfrm>
          </p:grpSpPr>
          <p:sp>
            <p:nvSpPr>
              <p:cNvPr id="16" name="Freeform 74"/>
              <p:cNvSpPr/>
              <p:nvPr>
                <p:custDataLst>
                  <p:tags r:id="rId24"/>
                </p:custDataLst>
              </p:nvPr>
            </p:nvSpPr>
            <p:spPr bwMode="auto">
              <a:xfrm>
                <a:off x="3413126" y="2012950"/>
                <a:ext cx="508000" cy="292100"/>
              </a:xfrm>
              <a:custGeom>
                <a:avLst/>
                <a:gdLst>
                  <a:gd name="T0" fmla="*/ 216 w 320"/>
                  <a:gd name="T1" fmla="*/ 60 h 184"/>
                  <a:gd name="T2" fmla="*/ 320 w 320"/>
                  <a:gd name="T3" fmla="*/ 0 h 184"/>
                  <a:gd name="T4" fmla="*/ 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  <a:gd name="T10" fmla="*/ 216 w 320"/>
                  <a:gd name="T11" fmla="*/ 6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216" y="60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16" y="6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17" name="Freeform 75"/>
              <p:cNvSpPr/>
              <p:nvPr>
                <p:custDataLst>
                  <p:tags r:id="rId25"/>
                </p:custDataLst>
              </p:nvPr>
            </p:nvSpPr>
            <p:spPr bwMode="auto">
              <a:xfrm>
                <a:off x="3413126" y="1717675"/>
                <a:ext cx="508000" cy="295275"/>
              </a:xfrm>
              <a:custGeom>
                <a:avLst/>
                <a:gdLst>
                  <a:gd name="T0" fmla="*/ 320 w 320"/>
                  <a:gd name="T1" fmla="*/ 186 h 186"/>
                  <a:gd name="T2" fmla="*/ 0 w 320"/>
                  <a:gd name="T3" fmla="*/ 0 h 186"/>
                  <a:gd name="T4" fmla="*/ 0 w 320"/>
                  <a:gd name="T5" fmla="*/ 186 h 186"/>
                  <a:gd name="T6" fmla="*/ 320 w 320"/>
                  <a:gd name="T7" fmla="*/ 186 h 186"/>
                  <a:gd name="T8" fmla="*/ 320 w 320"/>
                  <a:gd name="T9" fmla="*/ 18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6">
                    <a:moveTo>
                      <a:pt x="320" y="186"/>
                    </a:moveTo>
                    <a:lnTo>
                      <a:pt x="0" y="0"/>
                    </a:lnTo>
                    <a:lnTo>
                      <a:pt x="0" y="186"/>
                    </a:lnTo>
                    <a:lnTo>
                      <a:pt x="320" y="186"/>
                    </a:lnTo>
                    <a:lnTo>
                      <a:pt x="320" y="18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0277" name="Group 61"/>
          <p:cNvGrpSpPr/>
          <p:nvPr/>
        </p:nvGrpSpPr>
        <p:grpSpPr>
          <a:xfrm flipH="1">
            <a:off x="7429500" y="968375"/>
            <a:ext cx="1712913" cy="4378325"/>
            <a:chOff x="4952858" y="1717675"/>
            <a:chExt cx="1016000" cy="2339975"/>
          </a:xfrm>
        </p:grpSpPr>
        <p:grpSp>
          <p:nvGrpSpPr>
            <p:cNvPr id="10278" name="Group 62"/>
            <p:cNvGrpSpPr/>
            <p:nvPr/>
          </p:nvGrpSpPr>
          <p:grpSpPr>
            <a:xfrm>
              <a:off x="4952858" y="3181350"/>
              <a:ext cx="1016000" cy="584200"/>
              <a:chOff x="3413126" y="3181350"/>
              <a:chExt cx="1016000" cy="584200"/>
            </a:xfrm>
          </p:grpSpPr>
          <p:sp>
            <p:nvSpPr>
              <p:cNvPr id="70" name="Freeform 35"/>
              <p:cNvSpPr/>
              <p:nvPr>
                <p:custDataLst>
                  <p:tags r:id="rId26"/>
                </p:custDataLst>
              </p:nvPr>
            </p:nvSpPr>
            <p:spPr bwMode="auto">
              <a:xfrm>
                <a:off x="3921126" y="34734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71" name="Freeform 38"/>
              <p:cNvSpPr/>
              <p:nvPr>
                <p:custDataLst>
                  <p:tags r:id="rId27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72" name="Freeform 39"/>
              <p:cNvSpPr/>
              <p:nvPr>
                <p:custDataLst>
                  <p:tags r:id="rId28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222 w 320"/>
                  <a:gd name="T9" fmla="*/ 58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222" y="58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Freeform 41"/>
              <p:cNvSpPr/>
              <p:nvPr>
                <p:custDataLst>
                  <p:tags r:id="rId29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283" name="Group 63"/>
            <p:cNvGrpSpPr/>
            <p:nvPr/>
          </p:nvGrpSpPr>
          <p:grpSpPr>
            <a:xfrm>
              <a:off x="4952858" y="2889250"/>
              <a:ext cx="508000" cy="584200"/>
              <a:chOff x="3413126" y="2889250"/>
              <a:chExt cx="508000" cy="584200"/>
            </a:xfrm>
          </p:grpSpPr>
          <p:sp>
            <p:nvSpPr>
              <p:cNvPr id="68" name="Freeform 42"/>
              <p:cNvSpPr/>
              <p:nvPr>
                <p:custDataLst>
                  <p:tags r:id="rId30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78 w 320"/>
                  <a:gd name="T3" fmla="*/ 44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78" y="44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69" name="Freeform 43"/>
              <p:cNvSpPr/>
              <p:nvPr>
                <p:custDataLst>
                  <p:tags r:id="rId31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184 h 184"/>
                  <a:gd name="T6" fmla="*/ 0 w 320"/>
                  <a:gd name="T7" fmla="*/ 184 h 184"/>
                  <a:gd name="T8" fmla="*/ 222 w 320"/>
                  <a:gd name="T9" fmla="*/ 58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22" y="58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286" name="Group 64"/>
            <p:cNvGrpSpPr/>
            <p:nvPr/>
          </p:nvGrpSpPr>
          <p:grpSpPr>
            <a:xfrm>
              <a:off x="4952858" y="2305050"/>
              <a:ext cx="508000" cy="584200"/>
              <a:chOff x="3413126" y="2305050"/>
              <a:chExt cx="508000" cy="584200"/>
            </a:xfrm>
          </p:grpSpPr>
          <p:sp>
            <p:nvSpPr>
              <p:cNvPr id="66" name="Freeform 47"/>
              <p:cNvSpPr/>
              <p:nvPr>
                <p:custDataLst>
                  <p:tags r:id="rId32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256 w 320"/>
                  <a:gd name="T3" fmla="*/ 148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256" y="148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67" name="Freeform 48"/>
              <p:cNvSpPr/>
              <p:nvPr>
                <p:custDataLst>
                  <p:tags r:id="rId33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289" name="Group 65"/>
            <p:cNvGrpSpPr/>
            <p:nvPr/>
          </p:nvGrpSpPr>
          <p:grpSpPr>
            <a:xfrm>
              <a:off x="5460858" y="2889250"/>
              <a:ext cx="508000" cy="584200"/>
              <a:chOff x="3921126" y="2889250"/>
              <a:chExt cx="508000" cy="584200"/>
            </a:xfrm>
          </p:grpSpPr>
          <p:sp>
            <p:nvSpPr>
              <p:cNvPr id="64" name="Freeform 49"/>
              <p:cNvSpPr/>
              <p:nvPr>
                <p:custDataLst>
                  <p:tags r:id="rId34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0 w 320"/>
                  <a:gd name="T5" fmla="*/ 0 h 184"/>
                  <a:gd name="T6" fmla="*/ 320 w 320"/>
                  <a:gd name="T7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65" name="Freeform 50"/>
              <p:cNvSpPr/>
              <p:nvPr>
                <p:custDataLst>
                  <p:tags r:id="rId35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292" name="Group 66"/>
            <p:cNvGrpSpPr/>
            <p:nvPr/>
          </p:nvGrpSpPr>
          <p:grpSpPr>
            <a:xfrm>
              <a:off x="4952858" y="3473450"/>
              <a:ext cx="508000" cy="584200"/>
              <a:chOff x="3413126" y="3473450"/>
              <a:chExt cx="508000" cy="584200"/>
            </a:xfrm>
          </p:grpSpPr>
          <p:sp>
            <p:nvSpPr>
              <p:cNvPr id="62" name="Freeform 51"/>
              <p:cNvSpPr/>
              <p:nvPr>
                <p:custDataLst>
                  <p:tags r:id="rId36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0 w 320"/>
                  <a:gd name="T3" fmla="*/ 0 h 184"/>
                  <a:gd name="T4" fmla="*/ 0 w 320"/>
                  <a:gd name="T5" fmla="*/ 184 h 184"/>
                  <a:gd name="T6" fmla="*/ 320 w 320"/>
                  <a:gd name="T7" fmla="*/ 184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63" name="Freeform 52"/>
              <p:cNvSpPr/>
              <p:nvPr>
                <p:custDataLst>
                  <p:tags r:id="rId37"/>
                </p:custDataLst>
              </p:nvPr>
            </p:nvSpPr>
            <p:spPr bwMode="auto">
              <a:xfrm>
                <a:off x="3413126" y="37655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320 w 320"/>
                  <a:gd name="T7" fmla="*/ 0 h 184"/>
                  <a:gd name="T8" fmla="*/ 0 w 320"/>
                  <a:gd name="T9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295" name="Group 67"/>
            <p:cNvGrpSpPr/>
            <p:nvPr/>
          </p:nvGrpSpPr>
          <p:grpSpPr>
            <a:xfrm>
              <a:off x="5460858" y="2305050"/>
              <a:ext cx="508000" cy="584200"/>
              <a:chOff x="3921126" y="2305050"/>
              <a:chExt cx="508000" cy="584200"/>
            </a:xfrm>
          </p:grpSpPr>
          <p:sp>
            <p:nvSpPr>
              <p:cNvPr id="60" name="Freeform 55"/>
              <p:cNvSpPr/>
              <p:nvPr>
                <p:custDataLst>
                  <p:tags r:id="rId38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61" name="Freeform 56"/>
              <p:cNvSpPr/>
              <p:nvPr>
                <p:custDataLst>
                  <p:tags r:id="rId39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298" name="Group 68"/>
            <p:cNvGrpSpPr/>
            <p:nvPr/>
          </p:nvGrpSpPr>
          <p:grpSpPr>
            <a:xfrm>
              <a:off x="4952858" y="2597150"/>
              <a:ext cx="1016000" cy="584200"/>
              <a:chOff x="3413126" y="2597150"/>
              <a:chExt cx="1016000" cy="584200"/>
            </a:xfrm>
          </p:grpSpPr>
          <p:sp>
            <p:nvSpPr>
              <p:cNvPr id="56" name="Freeform 58"/>
              <p:cNvSpPr/>
              <p:nvPr>
                <p:custDataLst>
                  <p:tags r:id="rId40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7" name="Freeform 59"/>
              <p:cNvSpPr/>
              <p:nvPr>
                <p:custDataLst>
                  <p:tags r:id="rId41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8" name="Freeform 60"/>
              <p:cNvSpPr/>
              <p:nvPr>
                <p:custDataLst>
                  <p:tags r:id="rId42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78 w 320"/>
                  <a:gd name="T1" fmla="*/ 4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78 w 320"/>
                  <a:gd name="T9" fmla="*/ 4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78" y="4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78" y="4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9" name="Freeform 62"/>
              <p:cNvSpPr/>
              <p:nvPr>
                <p:custDataLst>
                  <p:tags r:id="rId43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303" name="Group 69"/>
            <p:cNvGrpSpPr/>
            <p:nvPr/>
          </p:nvGrpSpPr>
          <p:grpSpPr>
            <a:xfrm>
              <a:off x="4952858" y="2012950"/>
              <a:ext cx="1016000" cy="584200"/>
              <a:chOff x="3413126" y="2012950"/>
              <a:chExt cx="1016000" cy="584200"/>
            </a:xfrm>
          </p:grpSpPr>
          <p:sp>
            <p:nvSpPr>
              <p:cNvPr id="52" name="Freeform 65"/>
              <p:cNvSpPr/>
              <p:nvPr>
                <p:custDataLst>
                  <p:tags r:id="rId44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0 h 184"/>
                  <a:gd name="T6" fmla="*/ 256 w 320"/>
                  <a:gd name="T7" fmla="*/ 148 h 184"/>
                  <a:gd name="T8" fmla="*/ 320 w 320"/>
                  <a:gd name="T9" fmla="*/ 184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56" y="148"/>
                    </a:lnTo>
                    <a:lnTo>
                      <a:pt x="320" y="18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3" name="Freeform 66"/>
              <p:cNvSpPr/>
              <p:nvPr>
                <p:custDataLst>
                  <p:tags r:id="rId45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0 h 184"/>
                  <a:gd name="T12" fmla="*/ 0 w 320"/>
                  <a:gd name="T13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4" name="Freeform 67"/>
              <p:cNvSpPr/>
              <p:nvPr>
                <p:custDataLst>
                  <p:tags r:id="rId46"/>
                </p:custDataLst>
              </p:nvPr>
            </p:nvSpPr>
            <p:spPr bwMode="auto">
              <a:xfrm>
                <a:off x="3413126" y="20129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320 w 320"/>
                  <a:gd name="T5" fmla="*/ 0 h 184"/>
                  <a:gd name="T6" fmla="*/ 216 w 320"/>
                  <a:gd name="T7" fmla="*/ 60 h 184"/>
                  <a:gd name="T8" fmla="*/ 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320" y="0"/>
                    </a:lnTo>
                    <a:lnTo>
                      <a:pt x="216" y="60"/>
                    </a:lnTo>
                    <a:lnTo>
                      <a:pt x="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5" name="Freeform 71"/>
              <p:cNvSpPr/>
              <p:nvPr>
                <p:custDataLst>
                  <p:tags r:id="rId47"/>
                </p:custDataLst>
              </p:nvPr>
            </p:nvSpPr>
            <p:spPr bwMode="auto">
              <a:xfrm>
                <a:off x="3921126" y="20129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308" name="Group 70"/>
            <p:cNvGrpSpPr/>
            <p:nvPr/>
          </p:nvGrpSpPr>
          <p:grpSpPr>
            <a:xfrm>
              <a:off x="4952858" y="1717675"/>
              <a:ext cx="508000" cy="587375"/>
              <a:chOff x="3413126" y="1717675"/>
              <a:chExt cx="508000" cy="587375"/>
            </a:xfrm>
          </p:grpSpPr>
          <p:sp>
            <p:nvSpPr>
              <p:cNvPr id="50" name="Freeform 74"/>
              <p:cNvSpPr/>
              <p:nvPr>
                <p:custDataLst>
                  <p:tags r:id="rId48"/>
                </p:custDataLst>
              </p:nvPr>
            </p:nvSpPr>
            <p:spPr bwMode="auto">
              <a:xfrm>
                <a:off x="3413126" y="2012950"/>
                <a:ext cx="508000" cy="292100"/>
              </a:xfrm>
              <a:custGeom>
                <a:avLst/>
                <a:gdLst>
                  <a:gd name="T0" fmla="*/ 216 w 320"/>
                  <a:gd name="T1" fmla="*/ 60 h 184"/>
                  <a:gd name="T2" fmla="*/ 320 w 320"/>
                  <a:gd name="T3" fmla="*/ 0 h 184"/>
                  <a:gd name="T4" fmla="*/ 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  <a:gd name="T10" fmla="*/ 216 w 320"/>
                  <a:gd name="T11" fmla="*/ 6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216" y="60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16" y="6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51" name="Freeform 75"/>
              <p:cNvSpPr/>
              <p:nvPr>
                <p:custDataLst>
                  <p:tags r:id="rId49"/>
                </p:custDataLst>
              </p:nvPr>
            </p:nvSpPr>
            <p:spPr bwMode="auto">
              <a:xfrm>
                <a:off x="3413126" y="1717675"/>
                <a:ext cx="508000" cy="295275"/>
              </a:xfrm>
              <a:custGeom>
                <a:avLst/>
                <a:gdLst>
                  <a:gd name="T0" fmla="*/ 320 w 320"/>
                  <a:gd name="T1" fmla="*/ 186 h 186"/>
                  <a:gd name="T2" fmla="*/ 0 w 320"/>
                  <a:gd name="T3" fmla="*/ 0 h 186"/>
                  <a:gd name="T4" fmla="*/ 0 w 320"/>
                  <a:gd name="T5" fmla="*/ 186 h 186"/>
                  <a:gd name="T6" fmla="*/ 320 w 320"/>
                  <a:gd name="T7" fmla="*/ 186 h 186"/>
                  <a:gd name="T8" fmla="*/ 320 w 320"/>
                  <a:gd name="T9" fmla="*/ 18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6">
                    <a:moveTo>
                      <a:pt x="320" y="186"/>
                    </a:moveTo>
                    <a:lnTo>
                      <a:pt x="0" y="0"/>
                    </a:lnTo>
                    <a:lnTo>
                      <a:pt x="0" y="186"/>
                    </a:lnTo>
                    <a:lnTo>
                      <a:pt x="320" y="186"/>
                    </a:lnTo>
                    <a:lnTo>
                      <a:pt x="320" y="18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2133601" y="1574800"/>
            <a:ext cx="4877990" cy="1893869"/>
          </a:xfrm>
        </p:spPr>
        <p:txBody>
          <a:bodyPr lIns="90000" tIns="46800" rIns="90000" bIns="46800" anchor="b">
            <a:normAutofit/>
          </a:bodyPr>
          <a:lstStyle>
            <a:lvl1pPr algn="ctr">
              <a:lnSpc>
                <a:spcPct val="130000"/>
              </a:lnSpc>
              <a:defRPr sz="9600">
                <a:solidFill>
                  <a:schemeClr val="bg1"/>
                </a:solidFill>
                <a:latin typeface="汉仪旗黑-85S" panose="00020600040101010101" pitchFamily="18" charset="-122"/>
                <a:ea typeface="汉仪旗黑-85S" panose="00020600040101010101" pitchFamily="18" charset="-122"/>
              </a:defRPr>
            </a:lvl1pPr>
          </a:lstStyle>
          <a:p>
            <a:pPr fontAlgn="auto"/>
            <a:r>
              <a:rPr lang="zh-CN" altLang="en-US" strike="noStrike" noProof="1" dirty="0"/>
              <a:t>编辑标题</a:t>
            </a:r>
            <a:endParaRPr lang="zh-CN" altLang="en-US" strike="noStrike" noProof="1" dirty="0"/>
          </a:p>
        </p:txBody>
      </p:sp>
      <p:sp>
        <p:nvSpPr>
          <p:cNvPr id="78" name="文本占位符 77"/>
          <p:cNvSpPr>
            <a:spLocks noGrp="1"/>
          </p:cNvSpPr>
          <p:nvPr>
            <p:ph type="body" sz="quarter" idx="13" hasCustomPrompt="1"/>
          </p:nvPr>
        </p:nvSpPr>
        <p:spPr>
          <a:xfrm>
            <a:off x="2133255" y="3523231"/>
            <a:ext cx="4878281" cy="1120756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buNone/>
              <a:defRPr sz="4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fontAlgn="auto"/>
            <a:r>
              <a:rPr lang="zh-CN" altLang="en-US" strike="noStrike" noProof="1" dirty="0"/>
              <a:t>编辑副标题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0"/>
            </p:custDataLst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1"/>
            </p:custDataLst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2"/>
            </p:custDataLst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7" name="Group 21"/>
          <p:cNvGrpSpPr/>
          <p:nvPr/>
        </p:nvGrpSpPr>
        <p:grpSpPr>
          <a:xfrm>
            <a:off x="1588" y="0"/>
            <a:ext cx="2159000" cy="2495550"/>
            <a:chOff x="1588" y="4134014"/>
            <a:chExt cx="1016000" cy="1168400"/>
          </a:xfrm>
        </p:grpSpPr>
        <p:grpSp>
          <p:nvGrpSpPr>
            <p:cNvPr id="6148" name="Group 41"/>
            <p:cNvGrpSpPr/>
            <p:nvPr/>
          </p:nvGrpSpPr>
          <p:grpSpPr>
            <a:xfrm>
              <a:off x="1588" y="4426114"/>
              <a:ext cx="1016000" cy="584200"/>
              <a:chOff x="3413126" y="3181350"/>
              <a:chExt cx="1016000" cy="584200"/>
            </a:xfrm>
          </p:grpSpPr>
          <p:sp>
            <p:nvSpPr>
              <p:cNvPr id="20" name="Freeform 35"/>
              <p:cNvSpPr/>
              <p:nvPr>
                <p:custDataLst>
                  <p:tags r:id="rId2"/>
                </p:custDataLst>
              </p:nvPr>
            </p:nvSpPr>
            <p:spPr bwMode="auto">
              <a:xfrm>
                <a:off x="3921126" y="34734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1" name="Freeform 38"/>
              <p:cNvSpPr/>
              <p:nvPr>
                <p:custDataLst>
                  <p:tags r:id="rId3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2" name="Freeform 39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222 w 320"/>
                  <a:gd name="T9" fmla="*/ 58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222" y="58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3" name="Freeform 41"/>
              <p:cNvSpPr/>
              <p:nvPr>
                <p:custDataLst>
                  <p:tags r:id="rId5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6153" name="Group 42"/>
            <p:cNvGrpSpPr/>
            <p:nvPr/>
          </p:nvGrpSpPr>
          <p:grpSpPr>
            <a:xfrm>
              <a:off x="1588" y="4134014"/>
              <a:ext cx="508000" cy="584200"/>
              <a:chOff x="3413126" y="2889250"/>
              <a:chExt cx="508000" cy="584200"/>
            </a:xfrm>
          </p:grpSpPr>
          <p:sp>
            <p:nvSpPr>
              <p:cNvPr id="18" name="Freeform 42"/>
              <p:cNvSpPr/>
              <p:nvPr>
                <p:custDataLst>
                  <p:tags r:id="rId6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78 w 320"/>
                  <a:gd name="T3" fmla="*/ 44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78" y="44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9" name="Freeform 43"/>
              <p:cNvSpPr/>
              <p:nvPr>
                <p:custDataLst>
                  <p:tags r:id="rId7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184 h 184"/>
                  <a:gd name="T6" fmla="*/ 0 w 320"/>
                  <a:gd name="T7" fmla="*/ 184 h 184"/>
                  <a:gd name="T8" fmla="*/ 222 w 320"/>
                  <a:gd name="T9" fmla="*/ 58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22" y="58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6156" name="Group 43"/>
            <p:cNvGrpSpPr/>
            <p:nvPr/>
          </p:nvGrpSpPr>
          <p:grpSpPr>
            <a:xfrm>
              <a:off x="509588" y="4134014"/>
              <a:ext cx="508000" cy="584200"/>
              <a:chOff x="3921126" y="2889250"/>
              <a:chExt cx="508000" cy="584200"/>
            </a:xfrm>
          </p:grpSpPr>
          <p:sp>
            <p:nvSpPr>
              <p:cNvPr id="16" name="Freeform 49"/>
              <p:cNvSpPr/>
              <p:nvPr>
                <p:custDataLst>
                  <p:tags r:id="rId8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0 w 320"/>
                  <a:gd name="T5" fmla="*/ 0 h 184"/>
                  <a:gd name="T6" fmla="*/ 320 w 320"/>
                  <a:gd name="T7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7" name="Freeform 50"/>
              <p:cNvSpPr/>
              <p:nvPr>
                <p:custDataLst>
                  <p:tags r:id="rId9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6159" name="Group 44"/>
            <p:cNvGrpSpPr/>
            <p:nvPr/>
          </p:nvGrpSpPr>
          <p:grpSpPr>
            <a:xfrm>
              <a:off x="1588" y="4718214"/>
              <a:ext cx="508000" cy="584200"/>
              <a:chOff x="3413126" y="3473450"/>
              <a:chExt cx="508000" cy="584200"/>
            </a:xfrm>
          </p:grpSpPr>
          <p:sp>
            <p:nvSpPr>
              <p:cNvPr id="14" name="Freeform 51"/>
              <p:cNvSpPr/>
              <p:nvPr>
                <p:custDataLst>
                  <p:tags r:id="rId10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0 w 320"/>
                  <a:gd name="T3" fmla="*/ 0 h 184"/>
                  <a:gd name="T4" fmla="*/ 0 w 320"/>
                  <a:gd name="T5" fmla="*/ 184 h 184"/>
                  <a:gd name="T6" fmla="*/ 320 w 320"/>
                  <a:gd name="T7" fmla="*/ 184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5" name="Freeform 52"/>
              <p:cNvSpPr/>
              <p:nvPr>
                <p:custDataLst>
                  <p:tags r:id="rId11"/>
                </p:custDataLst>
              </p:nvPr>
            </p:nvSpPr>
            <p:spPr bwMode="auto">
              <a:xfrm>
                <a:off x="3413126" y="37655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320 w 320"/>
                  <a:gd name="T7" fmla="*/ 0 h 184"/>
                  <a:gd name="T8" fmla="*/ 0 w 320"/>
                  <a:gd name="T9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sp>
          <p:nvSpPr>
            <p:cNvPr id="12" name="Freeform 59"/>
            <p:cNvSpPr/>
            <p:nvPr>
              <p:custDataLst>
                <p:tags r:id="rId12"/>
              </p:custDataLst>
            </p:nvPr>
          </p:nvSpPr>
          <p:spPr bwMode="auto">
            <a:xfrm>
              <a:off x="509588" y="4134014"/>
              <a:ext cx="508000" cy="292100"/>
            </a:xfrm>
            <a:custGeom>
              <a:avLst/>
              <a:gdLst>
                <a:gd name="T0" fmla="*/ 0 w 320"/>
                <a:gd name="T1" fmla="*/ 184 h 184"/>
                <a:gd name="T2" fmla="*/ 0 w 320"/>
                <a:gd name="T3" fmla="*/ 184 h 184"/>
                <a:gd name="T4" fmla="*/ 320 w 320"/>
                <a:gd name="T5" fmla="*/ 0 h 184"/>
                <a:gd name="T6" fmla="*/ 0 w 320"/>
                <a:gd name="T7" fmla="*/ 0 h 184"/>
                <a:gd name="T8" fmla="*/ 0 w 320"/>
                <a:gd name="T9" fmla="*/ 184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0" h="184">
                  <a:moveTo>
                    <a:pt x="0" y="184"/>
                  </a:moveTo>
                  <a:lnTo>
                    <a:pt x="0" y="184"/>
                  </a:lnTo>
                  <a:lnTo>
                    <a:pt x="320" y="0"/>
                  </a:lnTo>
                  <a:lnTo>
                    <a:pt x="0" y="0"/>
                  </a:lnTo>
                  <a:lnTo>
                    <a:pt x="0" y="184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noAutofit/>
            </a:bodyPr>
            <a:lstStyle/>
            <a:p>
              <a:pPr lvl="0" fontAlgn="base"/>
              <a:endParaRPr lang="en-US" sz="1350" strike="noStrike" noProof="1"/>
            </a:p>
          </p:txBody>
        </p:sp>
        <p:sp>
          <p:nvSpPr>
            <p:cNvPr id="13" name="Freeform 60"/>
            <p:cNvSpPr/>
            <p:nvPr>
              <p:custDataLst>
                <p:tags r:id="rId13"/>
              </p:custDataLst>
            </p:nvPr>
          </p:nvSpPr>
          <p:spPr bwMode="auto">
            <a:xfrm>
              <a:off x="1588" y="4134014"/>
              <a:ext cx="508000" cy="292100"/>
            </a:xfrm>
            <a:custGeom>
              <a:avLst/>
              <a:gdLst>
                <a:gd name="T0" fmla="*/ 78 w 320"/>
                <a:gd name="T1" fmla="*/ 44 h 184"/>
                <a:gd name="T2" fmla="*/ 320 w 320"/>
                <a:gd name="T3" fmla="*/ 184 h 184"/>
                <a:gd name="T4" fmla="*/ 320 w 320"/>
                <a:gd name="T5" fmla="*/ 0 h 184"/>
                <a:gd name="T6" fmla="*/ 0 w 320"/>
                <a:gd name="T7" fmla="*/ 0 h 184"/>
                <a:gd name="T8" fmla="*/ 78 w 320"/>
                <a:gd name="T9" fmla="*/ 44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0" h="184">
                  <a:moveTo>
                    <a:pt x="78" y="44"/>
                  </a:moveTo>
                  <a:lnTo>
                    <a:pt x="320" y="184"/>
                  </a:lnTo>
                  <a:lnTo>
                    <a:pt x="320" y="0"/>
                  </a:lnTo>
                  <a:lnTo>
                    <a:pt x="0" y="0"/>
                  </a:lnTo>
                  <a:lnTo>
                    <a:pt x="78" y="44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noAutofit/>
            </a:bodyPr>
            <a:lstStyle/>
            <a:p>
              <a:pPr lvl="0" fontAlgn="base"/>
              <a:endParaRPr lang="en-US" sz="1350" strike="noStrike" noProof="1"/>
            </a:p>
          </p:txBody>
        </p:sp>
      </p:grpSp>
      <p:grpSp>
        <p:nvGrpSpPr>
          <p:cNvPr id="6164" name="Group 22"/>
          <p:cNvGrpSpPr/>
          <p:nvPr/>
        </p:nvGrpSpPr>
        <p:grpSpPr>
          <a:xfrm flipH="1">
            <a:off x="6985000" y="4362450"/>
            <a:ext cx="2159000" cy="2495550"/>
            <a:chOff x="1588" y="2962439"/>
            <a:chExt cx="1016000" cy="1171575"/>
          </a:xfrm>
        </p:grpSpPr>
        <p:grpSp>
          <p:nvGrpSpPr>
            <p:cNvPr id="6165" name="Group 23"/>
            <p:cNvGrpSpPr/>
            <p:nvPr/>
          </p:nvGrpSpPr>
          <p:grpSpPr>
            <a:xfrm>
              <a:off x="1588" y="3549814"/>
              <a:ext cx="508000" cy="584200"/>
              <a:chOff x="3413126" y="2305050"/>
              <a:chExt cx="508000" cy="584200"/>
            </a:xfrm>
          </p:grpSpPr>
          <p:sp>
            <p:nvSpPr>
              <p:cNvPr id="39" name="Freeform 47"/>
              <p:cNvSpPr/>
              <p:nvPr>
                <p:custDataLst>
                  <p:tags r:id="rId14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256 w 320"/>
                  <a:gd name="T3" fmla="*/ 148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256" y="148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40" name="Freeform 48"/>
              <p:cNvSpPr/>
              <p:nvPr>
                <p:custDataLst>
                  <p:tags r:id="rId15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6168" name="Group 24"/>
            <p:cNvGrpSpPr/>
            <p:nvPr/>
          </p:nvGrpSpPr>
          <p:grpSpPr>
            <a:xfrm>
              <a:off x="509588" y="3549814"/>
              <a:ext cx="508000" cy="584200"/>
              <a:chOff x="3921126" y="2305050"/>
              <a:chExt cx="508000" cy="584200"/>
            </a:xfrm>
          </p:grpSpPr>
          <p:sp>
            <p:nvSpPr>
              <p:cNvPr id="37" name="Freeform 55"/>
              <p:cNvSpPr/>
              <p:nvPr>
                <p:custDataLst>
                  <p:tags r:id="rId16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8" name="Freeform 56"/>
              <p:cNvSpPr/>
              <p:nvPr>
                <p:custDataLst>
                  <p:tags r:id="rId17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sp>
          <p:nvSpPr>
            <p:cNvPr id="27" name="Freeform 58"/>
            <p:cNvSpPr/>
            <p:nvPr>
              <p:custDataLst>
                <p:tags r:id="rId18"/>
              </p:custDataLst>
            </p:nvPr>
          </p:nvSpPr>
          <p:spPr bwMode="auto">
            <a:xfrm>
              <a:off x="1588" y="3841914"/>
              <a:ext cx="508000" cy="292100"/>
            </a:xfrm>
            <a:custGeom>
              <a:avLst/>
              <a:gdLst>
                <a:gd name="T0" fmla="*/ 0 w 320"/>
                <a:gd name="T1" fmla="*/ 184 h 184"/>
                <a:gd name="T2" fmla="*/ 0 w 320"/>
                <a:gd name="T3" fmla="*/ 184 h 184"/>
                <a:gd name="T4" fmla="*/ 320 w 320"/>
                <a:gd name="T5" fmla="*/ 184 h 184"/>
                <a:gd name="T6" fmla="*/ 320 w 320"/>
                <a:gd name="T7" fmla="*/ 0 h 184"/>
                <a:gd name="T8" fmla="*/ 320 w 320"/>
                <a:gd name="T9" fmla="*/ 0 h 184"/>
                <a:gd name="T10" fmla="*/ 0 w 320"/>
                <a:gd name="T11" fmla="*/ 184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0" h="184">
                  <a:moveTo>
                    <a:pt x="0" y="184"/>
                  </a:moveTo>
                  <a:lnTo>
                    <a:pt x="0" y="184"/>
                  </a:lnTo>
                  <a:lnTo>
                    <a:pt x="320" y="184"/>
                  </a:lnTo>
                  <a:lnTo>
                    <a:pt x="320" y="0"/>
                  </a:lnTo>
                  <a:lnTo>
                    <a:pt x="320" y="0"/>
                  </a:lnTo>
                  <a:lnTo>
                    <a:pt x="0" y="184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noAutofit/>
            </a:bodyPr>
            <a:lstStyle/>
            <a:p>
              <a:pPr lvl="0" fontAlgn="base"/>
              <a:endParaRPr lang="en-US" sz="1350" strike="noStrike" noProof="1"/>
            </a:p>
          </p:txBody>
        </p:sp>
        <p:sp>
          <p:nvSpPr>
            <p:cNvPr id="28" name="Freeform 62"/>
            <p:cNvSpPr/>
            <p:nvPr>
              <p:custDataLst>
                <p:tags r:id="rId19"/>
              </p:custDataLst>
            </p:nvPr>
          </p:nvSpPr>
          <p:spPr bwMode="auto">
            <a:xfrm>
              <a:off x="509588" y="3841914"/>
              <a:ext cx="508000" cy="292100"/>
            </a:xfrm>
            <a:custGeom>
              <a:avLst/>
              <a:gdLst>
                <a:gd name="T0" fmla="*/ 0 w 320"/>
                <a:gd name="T1" fmla="*/ 0 h 184"/>
                <a:gd name="T2" fmla="*/ 0 w 320"/>
                <a:gd name="T3" fmla="*/ 184 h 184"/>
                <a:gd name="T4" fmla="*/ 320 w 320"/>
                <a:gd name="T5" fmla="*/ 184 h 184"/>
                <a:gd name="T6" fmla="*/ 320 w 320"/>
                <a:gd name="T7" fmla="*/ 184 h 184"/>
                <a:gd name="T8" fmla="*/ 0 w 320"/>
                <a:gd name="T9" fmla="*/ 0 h 184"/>
                <a:gd name="T10" fmla="*/ 0 w 320"/>
                <a:gd name="T11" fmla="*/ 0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0" h="184">
                  <a:moveTo>
                    <a:pt x="0" y="0"/>
                  </a:moveTo>
                  <a:lnTo>
                    <a:pt x="0" y="184"/>
                  </a:lnTo>
                  <a:lnTo>
                    <a:pt x="320" y="184"/>
                  </a:lnTo>
                  <a:lnTo>
                    <a:pt x="320" y="18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>
              <a:noFill/>
            </a:ln>
          </p:spPr>
          <p:txBody>
            <a:bodyPr vert="horz" wrap="square" lIns="68580" tIns="34290" rIns="68580" bIns="34290" numCol="1" anchor="t" anchorCtr="0" compatLnSpc="1">
              <a:noAutofit/>
            </a:bodyPr>
            <a:lstStyle/>
            <a:p>
              <a:pPr lvl="0" fontAlgn="base"/>
              <a:endParaRPr lang="en-US" sz="1350" strike="noStrike" noProof="1"/>
            </a:p>
          </p:txBody>
        </p:sp>
        <p:grpSp>
          <p:nvGrpSpPr>
            <p:cNvPr id="6173" name="Group 27"/>
            <p:cNvGrpSpPr/>
            <p:nvPr/>
          </p:nvGrpSpPr>
          <p:grpSpPr>
            <a:xfrm>
              <a:off x="1588" y="3257714"/>
              <a:ext cx="1016000" cy="584200"/>
              <a:chOff x="3413126" y="2012950"/>
              <a:chExt cx="1016000" cy="584200"/>
            </a:xfrm>
          </p:grpSpPr>
          <p:sp>
            <p:nvSpPr>
              <p:cNvPr id="33" name="Freeform 65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0 h 184"/>
                  <a:gd name="T6" fmla="*/ 256 w 320"/>
                  <a:gd name="T7" fmla="*/ 148 h 184"/>
                  <a:gd name="T8" fmla="*/ 320 w 320"/>
                  <a:gd name="T9" fmla="*/ 184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56" y="148"/>
                    </a:lnTo>
                    <a:lnTo>
                      <a:pt x="320" y="18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4" name="Freeform 66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0 h 184"/>
                  <a:gd name="T12" fmla="*/ 0 w 320"/>
                  <a:gd name="T13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5" name="Freeform 67"/>
              <p:cNvSpPr/>
              <p:nvPr>
                <p:custDataLst>
                  <p:tags r:id="rId22"/>
                </p:custDataLst>
              </p:nvPr>
            </p:nvSpPr>
            <p:spPr bwMode="auto">
              <a:xfrm>
                <a:off x="3413126" y="20129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320 w 320"/>
                  <a:gd name="T5" fmla="*/ 0 h 184"/>
                  <a:gd name="T6" fmla="*/ 216 w 320"/>
                  <a:gd name="T7" fmla="*/ 60 h 184"/>
                  <a:gd name="T8" fmla="*/ 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320" y="0"/>
                    </a:lnTo>
                    <a:lnTo>
                      <a:pt x="216" y="60"/>
                    </a:lnTo>
                    <a:lnTo>
                      <a:pt x="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6" name="Freeform 71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3921126" y="20129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6178" name="Group 28"/>
            <p:cNvGrpSpPr/>
            <p:nvPr/>
          </p:nvGrpSpPr>
          <p:grpSpPr>
            <a:xfrm>
              <a:off x="1588" y="2962439"/>
              <a:ext cx="508000" cy="587375"/>
              <a:chOff x="3413126" y="1717675"/>
              <a:chExt cx="508000" cy="587375"/>
            </a:xfrm>
          </p:grpSpPr>
          <p:sp>
            <p:nvSpPr>
              <p:cNvPr id="31" name="Freeform 74"/>
              <p:cNvSpPr/>
              <p:nvPr>
                <p:custDataLst>
                  <p:tags r:id="rId24"/>
                </p:custDataLst>
              </p:nvPr>
            </p:nvSpPr>
            <p:spPr bwMode="auto">
              <a:xfrm>
                <a:off x="3413126" y="2012950"/>
                <a:ext cx="508000" cy="292100"/>
              </a:xfrm>
              <a:custGeom>
                <a:avLst/>
                <a:gdLst>
                  <a:gd name="T0" fmla="*/ 216 w 320"/>
                  <a:gd name="T1" fmla="*/ 60 h 184"/>
                  <a:gd name="T2" fmla="*/ 320 w 320"/>
                  <a:gd name="T3" fmla="*/ 0 h 184"/>
                  <a:gd name="T4" fmla="*/ 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  <a:gd name="T10" fmla="*/ 216 w 320"/>
                  <a:gd name="T11" fmla="*/ 6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216" y="60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16" y="6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2" name="Freeform 75"/>
              <p:cNvSpPr/>
              <p:nvPr>
                <p:custDataLst>
                  <p:tags r:id="rId25"/>
                </p:custDataLst>
              </p:nvPr>
            </p:nvSpPr>
            <p:spPr bwMode="auto">
              <a:xfrm>
                <a:off x="3413126" y="1717675"/>
                <a:ext cx="508000" cy="295275"/>
              </a:xfrm>
              <a:custGeom>
                <a:avLst/>
                <a:gdLst>
                  <a:gd name="T0" fmla="*/ 320 w 320"/>
                  <a:gd name="T1" fmla="*/ 186 h 186"/>
                  <a:gd name="T2" fmla="*/ 0 w 320"/>
                  <a:gd name="T3" fmla="*/ 0 h 186"/>
                  <a:gd name="T4" fmla="*/ 0 w 320"/>
                  <a:gd name="T5" fmla="*/ 186 h 186"/>
                  <a:gd name="T6" fmla="*/ 320 w 320"/>
                  <a:gd name="T7" fmla="*/ 186 h 186"/>
                  <a:gd name="T8" fmla="*/ 320 w 320"/>
                  <a:gd name="T9" fmla="*/ 18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6">
                    <a:moveTo>
                      <a:pt x="320" y="186"/>
                    </a:moveTo>
                    <a:lnTo>
                      <a:pt x="0" y="0"/>
                    </a:lnTo>
                    <a:lnTo>
                      <a:pt x="0" y="186"/>
                    </a:lnTo>
                    <a:lnTo>
                      <a:pt x="320" y="186"/>
                    </a:lnTo>
                    <a:lnTo>
                      <a:pt x="320" y="18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</p:grpSp>
      <p:cxnSp>
        <p:nvCxnSpPr>
          <p:cNvPr id="41" name="Straight Connector 36"/>
          <p:cNvCxnSpPr/>
          <p:nvPr>
            <p:custDataLst>
              <p:tags r:id="rId26"/>
            </p:custDataLst>
          </p:nvPr>
        </p:nvCxnSpPr>
        <p:spPr>
          <a:xfrm>
            <a:off x="4403725" y="3659188"/>
            <a:ext cx="33655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1109663" y="2328439"/>
            <a:ext cx="6924675" cy="1247775"/>
          </a:xfrm>
        </p:spPr>
        <p:txBody>
          <a:bodyPr anchor="b"/>
          <a:lstStyle>
            <a:lvl1pPr algn="ctr">
              <a:lnSpc>
                <a:spcPct val="130000"/>
              </a:lnSpc>
              <a:defRPr sz="4500">
                <a:solidFill>
                  <a:schemeClr val="bg1"/>
                </a:solidFill>
                <a:latin typeface="汉仪旗黑-85S" panose="00020600040101010101" pitchFamily="18" charset="-122"/>
                <a:ea typeface="汉仪旗黑-85S" panose="00020600040101010101" pitchFamily="18" charset="-122"/>
              </a:defRPr>
            </a:lvl1pPr>
          </a:lstStyle>
          <a:p>
            <a:pPr fontAlgn="auto"/>
            <a:r>
              <a:rPr lang="zh-CN" altLang="en-US" strike="noStrike" noProof="1" dirty="0"/>
              <a:t>单击此处编辑标题</a:t>
            </a:r>
            <a:endParaRPr lang="zh-CN" altLang="en-US" strike="noStrike" noProof="1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81088" y="3742048"/>
            <a:ext cx="6983415" cy="1244285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buNone/>
              <a:defRPr sz="150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27"/>
            </p:custDataLst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28"/>
            </p:custDataLst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29"/>
            </p:custDataLst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z="1350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z="1350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z="1350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z="1350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z="1350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z="1350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zh-CN" altLang="en-US" sz="2700"/>
            </a:lvl1pPr>
          </a:lstStyle>
          <a:p>
            <a:pPr lvl="0" fontAlgn="auto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744961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2615609"/>
            <a:ext cx="3868340" cy="3574054"/>
          </a:xfrm>
        </p:spPr>
        <p:txBody>
          <a:bodyPr/>
          <a:lstStyle/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z="1350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z="1350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z="1350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744961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615609"/>
            <a:ext cx="3887391" cy="3574054"/>
          </a:xfrm>
        </p:spPr>
        <p:txBody>
          <a:bodyPr/>
          <a:lstStyle/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z="1350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z="1350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z="1350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 fontAlgn="auto"/>
            <a:r>
              <a:rPr strike="noStrike" noProof="1" dirty="0">
                <a:sym typeface="+mn-ea"/>
              </a:rPr>
              <a:t>单击此处编辑母版标题样式</a:t>
            </a:r>
            <a:endParaRPr strike="noStrike" noProof="1"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0" y="457200"/>
            <a:ext cx="3123900" cy="1600200"/>
          </a:xfrm>
        </p:spPr>
        <p:txBody>
          <a:bodyPr anchor="t" anchorCtr="0">
            <a:normAutofit/>
          </a:bodyPr>
          <a:lstStyle>
            <a:lvl1pPr>
              <a:defRPr sz="2400"/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3888000" y="457200"/>
            <a:ext cx="4627800" cy="54036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auto"/>
            <a:endParaRPr lang="zh-CN" altLang="en-US" strike="noStrike" noProof="1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0" y="2057400"/>
            <a:ext cx="3123900" cy="38115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68363" y="365125"/>
            <a:ext cx="1146987" cy="5811838"/>
          </a:xfrm>
        </p:spPr>
        <p:txBody>
          <a:bodyPr vert="eaVert">
            <a:normAutofit/>
          </a:bodyPr>
          <a:lstStyle>
            <a:lvl1pPr>
              <a:defRPr sz="2700"/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6659969" cy="5811838"/>
          </a:xfrm>
        </p:spPr>
        <p:txBody>
          <a:bodyPr vert="eaVert"/>
          <a:lstStyle/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z="1350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z="1350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z="1350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136.xml"/><Relationship Id="rId16" Type="http://schemas.openxmlformats.org/officeDocument/2006/relationships/tags" Target="../tags/tag135.xml"/><Relationship Id="rId15" Type="http://schemas.openxmlformats.org/officeDocument/2006/relationships/tags" Target="../tags/tag134.xml"/><Relationship Id="rId14" Type="http://schemas.openxmlformats.org/officeDocument/2006/relationships/tags" Target="../tags/tag133.xml"/><Relationship Id="rId13" Type="http://schemas.openxmlformats.org/officeDocument/2006/relationships/tags" Target="../tags/tag132.xml"/><Relationship Id="rId12" Type="http://schemas.openxmlformats.org/officeDocument/2006/relationships/tags" Target="../tags/tag13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8" Type="http://schemas.openxmlformats.org/officeDocument/2006/relationships/theme" Target="../theme/theme2.xml"/><Relationship Id="rId17" Type="http://schemas.openxmlformats.org/officeDocument/2006/relationships/tags" Target="../tags/tag272.xml"/><Relationship Id="rId16" Type="http://schemas.openxmlformats.org/officeDocument/2006/relationships/tags" Target="../tags/tag271.xml"/><Relationship Id="rId15" Type="http://schemas.openxmlformats.org/officeDocument/2006/relationships/tags" Target="../tags/tag270.xml"/><Relationship Id="rId14" Type="http://schemas.openxmlformats.org/officeDocument/2006/relationships/tags" Target="../tags/tag269.xml"/><Relationship Id="rId13" Type="http://schemas.openxmlformats.org/officeDocument/2006/relationships/tags" Target="../tags/tag268.xml"/><Relationship Id="rId12" Type="http://schemas.openxmlformats.org/officeDocument/2006/relationships/tags" Target="../tags/tag267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z="1350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z="1350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z="1350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0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2051" name="文本占位符 2"/>
          <p:cNvSpPr>
            <a:spLocks noGrp="1"/>
          </p:cNvSpPr>
          <p:nvPr>
            <p:ph type="body"/>
            <p:custDataLst>
              <p:tags r:id="rId13"/>
            </p:custDataLst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2860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 fontAlgn="base"/>
            <a:fld id="{760FBDFE-C587-4B4C-A407-44438C67B59E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 fontAlgn="base"/>
            <a:fld id="{49AE70B2-8BF9-45C0-BB95-33D1B9D3A854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35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73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281.xml"/><Relationship Id="rId8" Type="http://schemas.openxmlformats.org/officeDocument/2006/relationships/tags" Target="../tags/tag280.xml"/><Relationship Id="rId7" Type="http://schemas.openxmlformats.org/officeDocument/2006/relationships/tags" Target="../tags/tag279.xml"/><Relationship Id="rId6" Type="http://schemas.openxmlformats.org/officeDocument/2006/relationships/tags" Target="../tags/tag278.xml"/><Relationship Id="rId5" Type="http://schemas.openxmlformats.org/officeDocument/2006/relationships/tags" Target="../tags/tag277.xml"/><Relationship Id="rId4" Type="http://schemas.openxmlformats.org/officeDocument/2006/relationships/tags" Target="../tags/tag276.xml"/><Relationship Id="rId3" Type="http://schemas.openxmlformats.org/officeDocument/2006/relationships/image" Target="../media/image1.jpeg"/><Relationship Id="rId28" Type="http://schemas.openxmlformats.org/officeDocument/2006/relationships/notesSlide" Target="../notesSlides/notesSlide1.xml"/><Relationship Id="rId27" Type="http://schemas.openxmlformats.org/officeDocument/2006/relationships/slideLayout" Target="../slideLayouts/slideLayout18.xml"/><Relationship Id="rId26" Type="http://schemas.openxmlformats.org/officeDocument/2006/relationships/themeOverride" Target="../theme/themeOverride1.xml"/><Relationship Id="rId25" Type="http://schemas.openxmlformats.org/officeDocument/2006/relationships/tags" Target="../tags/tag297.xml"/><Relationship Id="rId24" Type="http://schemas.openxmlformats.org/officeDocument/2006/relationships/tags" Target="../tags/tag296.xml"/><Relationship Id="rId23" Type="http://schemas.openxmlformats.org/officeDocument/2006/relationships/tags" Target="../tags/tag295.xml"/><Relationship Id="rId22" Type="http://schemas.openxmlformats.org/officeDocument/2006/relationships/tags" Target="../tags/tag294.xml"/><Relationship Id="rId21" Type="http://schemas.openxmlformats.org/officeDocument/2006/relationships/tags" Target="../tags/tag293.xml"/><Relationship Id="rId20" Type="http://schemas.openxmlformats.org/officeDocument/2006/relationships/tags" Target="../tags/tag292.xml"/><Relationship Id="rId2" Type="http://schemas.openxmlformats.org/officeDocument/2006/relationships/tags" Target="../tags/tag275.xml"/><Relationship Id="rId19" Type="http://schemas.openxmlformats.org/officeDocument/2006/relationships/tags" Target="../tags/tag291.xml"/><Relationship Id="rId18" Type="http://schemas.openxmlformats.org/officeDocument/2006/relationships/tags" Target="../tags/tag290.xml"/><Relationship Id="rId17" Type="http://schemas.openxmlformats.org/officeDocument/2006/relationships/tags" Target="../tags/tag289.xml"/><Relationship Id="rId16" Type="http://schemas.openxmlformats.org/officeDocument/2006/relationships/tags" Target="../tags/tag288.xml"/><Relationship Id="rId15" Type="http://schemas.openxmlformats.org/officeDocument/2006/relationships/tags" Target="../tags/tag287.xml"/><Relationship Id="rId14" Type="http://schemas.openxmlformats.org/officeDocument/2006/relationships/tags" Target="../tags/tag286.xml"/><Relationship Id="rId13" Type="http://schemas.openxmlformats.org/officeDocument/2006/relationships/tags" Target="../tags/tag285.xml"/><Relationship Id="rId12" Type="http://schemas.openxmlformats.org/officeDocument/2006/relationships/tags" Target="../tags/tag284.xml"/><Relationship Id="rId11" Type="http://schemas.openxmlformats.org/officeDocument/2006/relationships/tags" Target="../tags/tag283.xml"/><Relationship Id="rId10" Type="http://schemas.openxmlformats.org/officeDocument/2006/relationships/tags" Target="../tags/tag282.xml"/><Relationship Id="rId1" Type="http://schemas.openxmlformats.org/officeDocument/2006/relationships/tags" Target="../tags/tag274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305.xml"/><Relationship Id="rId8" Type="http://schemas.openxmlformats.org/officeDocument/2006/relationships/tags" Target="../tags/tag304.xml"/><Relationship Id="rId7" Type="http://schemas.openxmlformats.org/officeDocument/2006/relationships/tags" Target="../tags/tag303.xml"/><Relationship Id="rId6" Type="http://schemas.openxmlformats.org/officeDocument/2006/relationships/tags" Target="../tags/tag302.xml"/><Relationship Id="rId5" Type="http://schemas.openxmlformats.org/officeDocument/2006/relationships/tags" Target="../tags/tag301.xml"/><Relationship Id="rId4" Type="http://schemas.openxmlformats.org/officeDocument/2006/relationships/tags" Target="../tags/tag300.xml"/><Relationship Id="rId3" Type="http://schemas.openxmlformats.org/officeDocument/2006/relationships/image" Target="../media/image2.jpeg"/><Relationship Id="rId28" Type="http://schemas.openxmlformats.org/officeDocument/2006/relationships/notesSlide" Target="../notesSlides/notesSlide2.xml"/><Relationship Id="rId27" Type="http://schemas.openxmlformats.org/officeDocument/2006/relationships/slideLayout" Target="../slideLayouts/slideLayout18.xml"/><Relationship Id="rId26" Type="http://schemas.openxmlformats.org/officeDocument/2006/relationships/themeOverride" Target="../theme/themeOverride2.xml"/><Relationship Id="rId25" Type="http://schemas.openxmlformats.org/officeDocument/2006/relationships/tags" Target="../tags/tag321.xml"/><Relationship Id="rId24" Type="http://schemas.openxmlformats.org/officeDocument/2006/relationships/tags" Target="../tags/tag320.xml"/><Relationship Id="rId23" Type="http://schemas.openxmlformats.org/officeDocument/2006/relationships/tags" Target="../tags/tag319.xml"/><Relationship Id="rId22" Type="http://schemas.openxmlformats.org/officeDocument/2006/relationships/tags" Target="../tags/tag318.xml"/><Relationship Id="rId21" Type="http://schemas.openxmlformats.org/officeDocument/2006/relationships/tags" Target="../tags/tag317.xml"/><Relationship Id="rId20" Type="http://schemas.openxmlformats.org/officeDocument/2006/relationships/tags" Target="../tags/tag316.xml"/><Relationship Id="rId2" Type="http://schemas.openxmlformats.org/officeDocument/2006/relationships/tags" Target="../tags/tag299.xml"/><Relationship Id="rId19" Type="http://schemas.openxmlformats.org/officeDocument/2006/relationships/tags" Target="../tags/tag315.xml"/><Relationship Id="rId18" Type="http://schemas.openxmlformats.org/officeDocument/2006/relationships/tags" Target="../tags/tag314.xml"/><Relationship Id="rId17" Type="http://schemas.openxmlformats.org/officeDocument/2006/relationships/tags" Target="../tags/tag313.xml"/><Relationship Id="rId16" Type="http://schemas.openxmlformats.org/officeDocument/2006/relationships/tags" Target="../tags/tag312.xml"/><Relationship Id="rId15" Type="http://schemas.openxmlformats.org/officeDocument/2006/relationships/tags" Target="../tags/tag311.xml"/><Relationship Id="rId14" Type="http://schemas.openxmlformats.org/officeDocument/2006/relationships/tags" Target="../tags/tag310.xml"/><Relationship Id="rId13" Type="http://schemas.openxmlformats.org/officeDocument/2006/relationships/tags" Target="../tags/tag309.xml"/><Relationship Id="rId12" Type="http://schemas.openxmlformats.org/officeDocument/2006/relationships/tags" Target="../tags/tag308.xml"/><Relationship Id="rId11" Type="http://schemas.openxmlformats.org/officeDocument/2006/relationships/tags" Target="../tags/tag307.xml"/><Relationship Id="rId10" Type="http://schemas.openxmlformats.org/officeDocument/2006/relationships/tags" Target="../tags/tag306.xml"/><Relationship Id="rId1" Type="http://schemas.openxmlformats.org/officeDocument/2006/relationships/tags" Target="../tags/tag298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330.xml"/><Relationship Id="rId8" Type="http://schemas.openxmlformats.org/officeDocument/2006/relationships/tags" Target="../tags/tag329.xml"/><Relationship Id="rId7" Type="http://schemas.openxmlformats.org/officeDocument/2006/relationships/tags" Target="../tags/tag328.xml"/><Relationship Id="rId6" Type="http://schemas.openxmlformats.org/officeDocument/2006/relationships/tags" Target="../tags/tag327.xml"/><Relationship Id="rId5" Type="http://schemas.openxmlformats.org/officeDocument/2006/relationships/tags" Target="../tags/tag326.xml"/><Relationship Id="rId4" Type="http://schemas.openxmlformats.org/officeDocument/2006/relationships/tags" Target="../tags/tag325.xml"/><Relationship Id="rId3" Type="http://schemas.openxmlformats.org/officeDocument/2006/relationships/tags" Target="../tags/tag324.xml"/><Relationship Id="rId27" Type="http://schemas.openxmlformats.org/officeDocument/2006/relationships/notesSlide" Target="../notesSlides/notesSlide3.xml"/><Relationship Id="rId26" Type="http://schemas.openxmlformats.org/officeDocument/2006/relationships/slideLayout" Target="../slideLayouts/slideLayout18.xml"/><Relationship Id="rId25" Type="http://schemas.openxmlformats.org/officeDocument/2006/relationships/themeOverride" Target="../theme/themeOverride3.xml"/><Relationship Id="rId24" Type="http://schemas.openxmlformats.org/officeDocument/2006/relationships/tags" Target="../tags/tag344.xml"/><Relationship Id="rId23" Type="http://schemas.openxmlformats.org/officeDocument/2006/relationships/image" Target="../media/image3.png"/><Relationship Id="rId22" Type="http://schemas.openxmlformats.org/officeDocument/2006/relationships/tags" Target="../tags/tag343.xml"/><Relationship Id="rId21" Type="http://schemas.openxmlformats.org/officeDocument/2006/relationships/tags" Target="../tags/tag342.xml"/><Relationship Id="rId20" Type="http://schemas.openxmlformats.org/officeDocument/2006/relationships/tags" Target="../tags/tag341.xml"/><Relationship Id="rId2" Type="http://schemas.openxmlformats.org/officeDocument/2006/relationships/tags" Target="../tags/tag323.xml"/><Relationship Id="rId19" Type="http://schemas.openxmlformats.org/officeDocument/2006/relationships/tags" Target="../tags/tag340.xml"/><Relationship Id="rId18" Type="http://schemas.openxmlformats.org/officeDocument/2006/relationships/tags" Target="../tags/tag339.xml"/><Relationship Id="rId17" Type="http://schemas.openxmlformats.org/officeDocument/2006/relationships/tags" Target="../tags/tag338.xml"/><Relationship Id="rId16" Type="http://schemas.openxmlformats.org/officeDocument/2006/relationships/tags" Target="../tags/tag337.xml"/><Relationship Id="rId15" Type="http://schemas.openxmlformats.org/officeDocument/2006/relationships/tags" Target="../tags/tag336.xml"/><Relationship Id="rId14" Type="http://schemas.openxmlformats.org/officeDocument/2006/relationships/tags" Target="../tags/tag335.xml"/><Relationship Id="rId13" Type="http://schemas.openxmlformats.org/officeDocument/2006/relationships/tags" Target="../tags/tag334.xml"/><Relationship Id="rId12" Type="http://schemas.openxmlformats.org/officeDocument/2006/relationships/tags" Target="../tags/tag333.xml"/><Relationship Id="rId11" Type="http://schemas.openxmlformats.org/officeDocument/2006/relationships/tags" Target="../tags/tag332.xml"/><Relationship Id="rId10" Type="http://schemas.openxmlformats.org/officeDocument/2006/relationships/tags" Target="../tags/tag331.xml"/><Relationship Id="rId1" Type="http://schemas.openxmlformats.org/officeDocument/2006/relationships/tags" Target="../tags/tag322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353.xml"/><Relationship Id="rId8" Type="http://schemas.openxmlformats.org/officeDocument/2006/relationships/tags" Target="../tags/tag352.xml"/><Relationship Id="rId7" Type="http://schemas.openxmlformats.org/officeDocument/2006/relationships/tags" Target="../tags/tag351.xml"/><Relationship Id="rId6" Type="http://schemas.openxmlformats.org/officeDocument/2006/relationships/tags" Target="../tags/tag350.xml"/><Relationship Id="rId5" Type="http://schemas.openxmlformats.org/officeDocument/2006/relationships/tags" Target="../tags/tag349.xml"/><Relationship Id="rId4" Type="http://schemas.openxmlformats.org/officeDocument/2006/relationships/tags" Target="../tags/tag348.xml"/><Relationship Id="rId3" Type="http://schemas.openxmlformats.org/officeDocument/2006/relationships/tags" Target="../tags/tag347.xml"/><Relationship Id="rId27" Type="http://schemas.openxmlformats.org/officeDocument/2006/relationships/notesSlide" Target="../notesSlides/notesSlide4.xml"/><Relationship Id="rId26" Type="http://schemas.openxmlformats.org/officeDocument/2006/relationships/slideLayout" Target="../slideLayouts/slideLayout18.xml"/><Relationship Id="rId25" Type="http://schemas.openxmlformats.org/officeDocument/2006/relationships/themeOverride" Target="../theme/themeOverride4.xml"/><Relationship Id="rId24" Type="http://schemas.openxmlformats.org/officeDocument/2006/relationships/tags" Target="../tags/tag367.xml"/><Relationship Id="rId23" Type="http://schemas.openxmlformats.org/officeDocument/2006/relationships/image" Target="../media/image4.png"/><Relationship Id="rId22" Type="http://schemas.openxmlformats.org/officeDocument/2006/relationships/tags" Target="../tags/tag366.xml"/><Relationship Id="rId21" Type="http://schemas.openxmlformats.org/officeDocument/2006/relationships/tags" Target="../tags/tag365.xml"/><Relationship Id="rId20" Type="http://schemas.openxmlformats.org/officeDocument/2006/relationships/tags" Target="../tags/tag364.xml"/><Relationship Id="rId2" Type="http://schemas.openxmlformats.org/officeDocument/2006/relationships/tags" Target="../tags/tag346.xml"/><Relationship Id="rId19" Type="http://schemas.openxmlformats.org/officeDocument/2006/relationships/tags" Target="../tags/tag363.xml"/><Relationship Id="rId18" Type="http://schemas.openxmlformats.org/officeDocument/2006/relationships/tags" Target="../tags/tag362.xml"/><Relationship Id="rId17" Type="http://schemas.openxmlformats.org/officeDocument/2006/relationships/tags" Target="../tags/tag361.xml"/><Relationship Id="rId16" Type="http://schemas.openxmlformats.org/officeDocument/2006/relationships/tags" Target="../tags/tag360.xml"/><Relationship Id="rId15" Type="http://schemas.openxmlformats.org/officeDocument/2006/relationships/tags" Target="../tags/tag359.xml"/><Relationship Id="rId14" Type="http://schemas.openxmlformats.org/officeDocument/2006/relationships/tags" Target="../tags/tag358.xml"/><Relationship Id="rId13" Type="http://schemas.openxmlformats.org/officeDocument/2006/relationships/tags" Target="../tags/tag357.xml"/><Relationship Id="rId12" Type="http://schemas.openxmlformats.org/officeDocument/2006/relationships/tags" Target="../tags/tag356.xml"/><Relationship Id="rId11" Type="http://schemas.openxmlformats.org/officeDocument/2006/relationships/tags" Target="../tags/tag355.xml"/><Relationship Id="rId10" Type="http://schemas.openxmlformats.org/officeDocument/2006/relationships/tags" Target="../tags/tag354.xml"/><Relationship Id="rId1" Type="http://schemas.openxmlformats.org/officeDocument/2006/relationships/tags" Target="../tags/tag345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376.xml"/><Relationship Id="rId8" Type="http://schemas.openxmlformats.org/officeDocument/2006/relationships/tags" Target="../tags/tag375.xml"/><Relationship Id="rId7" Type="http://schemas.openxmlformats.org/officeDocument/2006/relationships/tags" Target="../tags/tag374.xml"/><Relationship Id="rId6" Type="http://schemas.openxmlformats.org/officeDocument/2006/relationships/tags" Target="../tags/tag373.xml"/><Relationship Id="rId5" Type="http://schemas.openxmlformats.org/officeDocument/2006/relationships/tags" Target="../tags/tag372.xml"/><Relationship Id="rId4" Type="http://schemas.openxmlformats.org/officeDocument/2006/relationships/tags" Target="../tags/tag371.xml"/><Relationship Id="rId3" Type="http://schemas.openxmlformats.org/officeDocument/2006/relationships/tags" Target="../tags/tag370.xml"/><Relationship Id="rId27" Type="http://schemas.openxmlformats.org/officeDocument/2006/relationships/notesSlide" Target="../notesSlides/notesSlide5.xml"/><Relationship Id="rId26" Type="http://schemas.openxmlformats.org/officeDocument/2006/relationships/slideLayout" Target="../slideLayouts/slideLayout18.xml"/><Relationship Id="rId25" Type="http://schemas.openxmlformats.org/officeDocument/2006/relationships/themeOverride" Target="../theme/themeOverride5.xml"/><Relationship Id="rId24" Type="http://schemas.openxmlformats.org/officeDocument/2006/relationships/tags" Target="../tags/tag390.xml"/><Relationship Id="rId23" Type="http://schemas.openxmlformats.org/officeDocument/2006/relationships/image" Target="../media/image5.png"/><Relationship Id="rId22" Type="http://schemas.openxmlformats.org/officeDocument/2006/relationships/tags" Target="../tags/tag389.xml"/><Relationship Id="rId21" Type="http://schemas.openxmlformats.org/officeDocument/2006/relationships/tags" Target="../tags/tag388.xml"/><Relationship Id="rId20" Type="http://schemas.openxmlformats.org/officeDocument/2006/relationships/tags" Target="../tags/tag387.xml"/><Relationship Id="rId2" Type="http://schemas.openxmlformats.org/officeDocument/2006/relationships/tags" Target="../tags/tag369.xml"/><Relationship Id="rId19" Type="http://schemas.openxmlformats.org/officeDocument/2006/relationships/tags" Target="../tags/tag386.xml"/><Relationship Id="rId18" Type="http://schemas.openxmlformats.org/officeDocument/2006/relationships/tags" Target="../tags/tag385.xml"/><Relationship Id="rId17" Type="http://schemas.openxmlformats.org/officeDocument/2006/relationships/tags" Target="../tags/tag384.xml"/><Relationship Id="rId16" Type="http://schemas.openxmlformats.org/officeDocument/2006/relationships/tags" Target="../tags/tag383.xml"/><Relationship Id="rId15" Type="http://schemas.openxmlformats.org/officeDocument/2006/relationships/tags" Target="../tags/tag382.xml"/><Relationship Id="rId14" Type="http://schemas.openxmlformats.org/officeDocument/2006/relationships/tags" Target="../tags/tag381.xml"/><Relationship Id="rId13" Type="http://schemas.openxmlformats.org/officeDocument/2006/relationships/tags" Target="../tags/tag380.xml"/><Relationship Id="rId12" Type="http://schemas.openxmlformats.org/officeDocument/2006/relationships/tags" Target="../tags/tag379.xml"/><Relationship Id="rId11" Type="http://schemas.openxmlformats.org/officeDocument/2006/relationships/tags" Target="../tags/tag378.xml"/><Relationship Id="rId10" Type="http://schemas.openxmlformats.org/officeDocument/2006/relationships/tags" Target="../tags/tag377.xml"/><Relationship Id="rId1" Type="http://schemas.openxmlformats.org/officeDocument/2006/relationships/tags" Target="../tags/tag368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399.xml"/><Relationship Id="rId8" Type="http://schemas.openxmlformats.org/officeDocument/2006/relationships/tags" Target="../tags/tag398.xml"/><Relationship Id="rId7" Type="http://schemas.openxmlformats.org/officeDocument/2006/relationships/tags" Target="../tags/tag397.xml"/><Relationship Id="rId6" Type="http://schemas.openxmlformats.org/officeDocument/2006/relationships/tags" Target="../tags/tag396.xml"/><Relationship Id="rId5" Type="http://schemas.openxmlformats.org/officeDocument/2006/relationships/tags" Target="../tags/tag395.xml"/><Relationship Id="rId4" Type="http://schemas.openxmlformats.org/officeDocument/2006/relationships/tags" Target="../tags/tag394.xml"/><Relationship Id="rId3" Type="http://schemas.openxmlformats.org/officeDocument/2006/relationships/tags" Target="../tags/tag393.xml"/><Relationship Id="rId27" Type="http://schemas.openxmlformats.org/officeDocument/2006/relationships/notesSlide" Target="../notesSlides/notesSlide6.xml"/><Relationship Id="rId26" Type="http://schemas.openxmlformats.org/officeDocument/2006/relationships/slideLayout" Target="../slideLayouts/slideLayout18.xml"/><Relationship Id="rId25" Type="http://schemas.openxmlformats.org/officeDocument/2006/relationships/themeOverride" Target="../theme/themeOverride6.xml"/><Relationship Id="rId24" Type="http://schemas.openxmlformats.org/officeDocument/2006/relationships/tags" Target="../tags/tag413.xml"/><Relationship Id="rId23" Type="http://schemas.openxmlformats.org/officeDocument/2006/relationships/image" Target="../media/image6.png"/><Relationship Id="rId22" Type="http://schemas.openxmlformats.org/officeDocument/2006/relationships/tags" Target="../tags/tag412.xml"/><Relationship Id="rId21" Type="http://schemas.openxmlformats.org/officeDocument/2006/relationships/tags" Target="../tags/tag411.xml"/><Relationship Id="rId20" Type="http://schemas.openxmlformats.org/officeDocument/2006/relationships/tags" Target="../tags/tag410.xml"/><Relationship Id="rId2" Type="http://schemas.openxmlformats.org/officeDocument/2006/relationships/tags" Target="../tags/tag392.xml"/><Relationship Id="rId19" Type="http://schemas.openxmlformats.org/officeDocument/2006/relationships/tags" Target="../tags/tag409.xml"/><Relationship Id="rId18" Type="http://schemas.openxmlformats.org/officeDocument/2006/relationships/tags" Target="../tags/tag408.xml"/><Relationship Id="rId17" Type="http://schemas.openxmlformats.org/officeDocument/2006/relationships/tags" Target="../tags/tag407.xml"/><Relationship Id="rId16" Type="http://schemas.openxmlformats.org/officeDocument/2006/relationships/tags" Target="../tags/tag406.xml"/><Relationship Id="rId15" Type="http://schemas.openxmlformats.org/officeDocument/2006/relationships/tags" Target="../tags/tag405.xml"/><Relationship Id="rId14" Type="http://schemas.openxmlformats.org/officeDocument/2006/relationships/tags" Target="../tags/tag404.xml"/><Relationship Id="rId13" Type="http://schemas.openxmlformats.org/officeDocument/2006/relationships/tags" Target="../tags/tag403.xml"/><Relationship Id="rId12" Type="http://schemas.openxmlformats.org/officeDocument/2006/relationships/tags" Target="../tags/tag402.xml"/><Relationship Id="rId11" Type="http://schemas.openxmlformats.org/officeDocument/2006/relationships/tags" Target="../tags/tag401.xml"/><Relationship Id="rId10" Type="http://schemas.openxmlformats.org/officeDocument/2006/relationships/tags" Target="../tags/tag400.xml"/><Relationship Id="rId1" Type="http://schemas.openxmlformats.org/officeDocument/2006/relationships/tags" Target="../tags/tag391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422.xml"/><Relationship Id="rId8" Type="http://schemas.openxmlformats.org/officeDocument/2006/relationships/tags" Target="../tags/tag421.xml"/><Relationship Id="rId7" Type="http://schemas.openxmlformats.org/officeDocument/2006/relationships/tags" Target="../tags/tag420.xml"/><Relationship Id="rId6" Type="http://schemas.openxmlformats.org/officeDocument/2006/relationships/tags" Target="../tags/tag419.xml"/><Relationship Id="rId5" Type="http://schemas.openxmlformats.org/officeDocument/2006/relationships/tags" Target="../tags/tag418.xml"/><Relationship Id="rId4" Type="http://schemas.openxmlformats.org/officeDocument/2006/relationships/tags" Target="../tags/tag417.xml"/><Relationship Id="rId3" Type="http://schemas.openxmlformats.org/officeDocument/2006/relationships/tags" Target="../tags/tag416.xml"/><Relationship Id="rId27" Type="http://schemas.openxmlformats.org/officeDocument/2006/relationships/notesSlide" Target="../notesSlides/notesSlide7.xml"/><Relationship Id="rId26" Type="http://schemas.openxmlformats.org/officeDocument/2006/relationships/slideLayout" Target="../slideLayouts/slideLayout18.xml"/><Relationship Id="rId25" Type="http://schemas.openxmlformats.org/officeDocument/2006/relationships/themeOverride" Target="../theme/themeOverride7.xml"/><Relationship Id="rId24" Type="http://schemas.openxmlformats.org/officeDocument/2006/relationships/tags" Target="../tags/tag436.xml"/><Relationship Id="rId23" Type="http://schemas.openxmlformats.org/officeDocument/2006/relationships/image" Target="../media/image7.png"/><Relationship Id="rId22" Type="http://schemas.openxmlformats.org/officeDocument/2006/relationships/tags" Target="../tags/tag435.xml"/><Relationship Id="rId21" Type="http://schemas.openxmlformats.org/officeDocument/2006/relationships/tags" Target="../tags/tag434.xml"/><Relationship Id="rId20" Type="http://schemas.openxmlformats.org/officeDocument/2006/relationships/tags" Target="../tags/tag433.xml"/><Relationship Id="rId2" Type="http://schemas.openxmlformats.org/officeDocument/2006/relationships/tags" Target="../tags/tag415.xml"/><Relationship Id="rId19" Type="http://schemas.openxmlformats.org/officeDocument/2006/relationships/tags" Target="../tags/tag432.xml"/><Relationship Id="rId18" Type="http://schemas.openxmlformats.org/officeDocument/2006/relationships/tags" Target="../tags/tag431.xml"/><Relationship Id="rId17" Type="http://schemas.openxmlformats.org/officeDocument/2006/relationships/tags" Target="../tags/tag430.xml"/><Relationship Id="rId16" Type="http://schemas.openxmlformats.org/officeDocument/2006/relationships/tags" Target="../tags/tag429.xml"/><Relationship Id="rId15" Type="http://schemas.openxmlformats.org/officeDocument/2006/relationships/tags" Target="../tags/tag428.xml"/><Relationship Id="rId14" Type="http://schemas.openxmlformats.org/officeDocument/2006/relationships/tags" Target="../tags/tag427.xml"/><Relationship Id="rId13" Type="http://schemas.openxmlformats.org/officeDocument/2006/relationships/tags" Target="../tags/tag426.xml"/><Relationship Id="rId12" Type="http://schemas.openxmlformats.org/officeDocument/2006/relationships/tags" Target="../tags/tag425.xml"/><Relationship Id="rId11" Type="http://schemas.openxmlformats.org/officeDocument/2006/relationships/tags" Target="../tags/tag424.xml"/><Relationship Id="rId10" Type="http://schemas.openxmlformats.org/officeDocument/2006/relationships/tags" Target="../tags/tag423.xml"/><Relationship Id="rId1" Type="http://schemas.openxmlformats.org/officeDocument/2006/relationships/tags" Target="../tags/tag414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445.xml"/><Relationship Id="rId8" Type="http://schemas.openxmlformats.org/officeDocument/2006/relationships/tags" Target="../tags/tag444.xml"/><Relationship Id="rId7" Type="http://schemas.openxmlformats.org/officeDocument/2006/relationships/tags" Target="../tags/tag443.xml"/><Relationship Id="rId6" Type="http://schemas.openxmlformats.org/officeDocument/2006/relationships/tags" Target="../tags/tag442.xml"/><Relationship Id="rId5" Type="http://schemas.openxmlformats.org/officeDocument/2006/relationships/tags" Target="../tags/tag441.xml"/><Relationship Id="rId4" Type="http://schemas.openxmlformats.org/officeDocument/2006/relationships/tags" Target="../tags/tag440.xml"/><Relationship Id="rId3" Type="http://schemas.openxmlformats.org/officeDocument/2006/relationships/tags" Target="../tags/tag439.xml"/><Relationship Id="rId27" Type="http://schemas.openxmlformats.org/officeDocument/2006/relationships/notesSlide" Target="../notesSlides/notesSlide8.xml"/><Relationship Id="rId26" Type="http://schemas.openxmlformats.org/officeDocument/2006/relationships/slideLayout" Target="../slideLayouts/slideLayout18.xml"/><Relationship Id="rId25" Type="http://schemas.openxmlformats.org/officeDocument/2006/relationships/themeOverride" Target="../theme/themeOverride8.xml"/><Relationship Id="rId24" Type="http://schemas.openxmlformats.org/officeDocument/2006/relationships/tags" Target="../tags/tag459.xml"/><Relationship Id="rId23" Type="http://schemas.openxmlformats.org/officeDocument/2006/relationships/image" Target="../media/image8.png"/><Relationship Id="rId22" Type="http://schemas.openxmlformats.org/officeDocument/2006/relationships/tags" Target="../tags/tag458.xml"/><Relationship Id="rId21" Type="http://schemas.openxmlformats.org/officeDocument/2006/relationships/tags" Target="../tags/tag457.xml"/><Relationship Id="rId20" Type="http://schemas.openxmlformats.org/officeDocument/2006/relationships/tags" Target="../tags/tag456.xml"/><Relationship Id="rId2" Type="http://schemas.openxmlformats.org/officeDocument/2006/relationships/tags" Target="../tags/tag438.xml"/><Relationship Id="rId19" Type="http://schemas.openxmlformats.org/officeDocument/2006/relationships/tags" Target="../tags/tag455.xml"/><Relationship Id="rId18" Type="http://schemas.openxmlformats.org/officeDocument/2006/relationships/tags" Target="../tags/tag454.xml"/><Relationship Id="rId17" Type="http://schemas.openxmlformats.org/officeDocument/2006/relationships/tags" Target="../tags/tag453.xml"/><Relationship Id="rId16" Type="http://schemas.openxmlformats.org/officeDocument/2006/relationships/tags" Target="../tags/tag452.xml"/><Relationship Id="rId15" Type="http://schemas.openxmlformats.org/officeDocument/2006/relationships/tags" Target="../tags/tag451.xml"/><Relationship Id="rId14" Type="http://schemas.openxmlformats.org/officeDocument/2006/relationships/tags" Target="../tags/tag450.xml"/><Relationship Id="rId13" Type="http://schemas.openxmlformats.org/officeDocument/2006/relationships/tags" Target="../tags/tag449.xml"/><Relationship Id="rId12" Type="http://schemas.openxmlformats.org/officeDocument/2006/relationships/tags" Target="../tags/tag448.xml"/><Relationship Id="rId11" Type="http://schemas.openxmlformats.org/officeDocument/2006/relationships/tags" Target="../tags/tag447.xml"/><Relationship Id="rId10" Type="http://schemas.openxmlformats.org/officeDocument/2006/relationships/tags" Target="../tags/tag446.xml"/><Relationship Id="rId1" Type="http://schemas.openxmlformats.org/officeDocument/2006/relationships/tags" Target="../tags/tag4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标题 3073"/>
          <p:cNvSpPr>
            <a:spLocks noGrp="1"/>
          </p:cNvSpPr>
          <p:nvPr>
            <p:ph type="ctrTitle" hasCustomPrompt="1"/>
          </p:nvPr>
        </p:nvSpPr>
        <p:spPr>
          <a:xfrm>
            <a:off x="685800" y="1643063"/>
            <a:ext cx="7772400" cy="1470025"/>
          </a:xfrm>
        </p:spPr>
        <p:txBody>
          <a:bodyPr anchor="ctr">
            <a:normAutofit fontScale="90000"/>
          </a:bodyPr>
          <a:p>
            <a:pPr marL="0" marR="0" indent="0" algn="ctr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4400" b="0" i="0" u="none" strike="noStrike" kern="1200" cap="none" spc="0" normalizeH="0" baseline="0" noProof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cs typeface="+mj-cs"/>
              </a:rPr>
              <a:t>铜陵学院创新创业综合管理平台创新创业实践学分申报操作</a:t>
            </a:r>
            <a:r>
              <a:rPr kumimoji="0" lang="zh-CN" altLang="en-US" sz="4400" b="0" i="0" u="none" strike="noStrike" kern="1200" cap="none" spc="0" normalizeH="0" baseline="0" noProof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cs typeface="+mj-cs"/>
              </a:rPr>
              <a:t>手册</a:t>
            </a:r>
            <a:endParaRPr kumimoji="0" lang="zh-CN" altLang="en-US" sz="4400" b="0" i="0" u="none" strike="noStrike" kern="1200" cap="none" spc="0" normalizeH="0" baseline="0" noProof="1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  <a:cs typeface="+mj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920875" y="3851910"/>
            <a:ext cx="5302250" cy="6451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zh-CN" altLang="en-US" sz="3600" noProof="1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创新创业学院</a:t>
            </a:r>
            <a:endParaRPr lang="en-US" altLang="zh-CN" sz="3600" noProof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720725" y="746125"/>
            <a:ext cx="7531100" cy="1100138"/>
          </a:xfrm>
          <a:prstGeom prst="rect">
            <a:avLst/>
          </a:prstGeom>
        </p:spPr>
        <p:txBody>
          <a:bodyPr vert="horz" wrap="square" lIns="68580" tIns="34290" rIns="68580" bIns="34290" rtlCol="0" anchor="ctr">
            <a:normAutofit fontScale="90000"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4000">
                <a:solidFill>
                  <a:srgbClr val="00B0F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/>
            <a:r>
              <a:rPr lang="zh-CN" altLang="en-US" sz="2700" strike="noStrike" noProof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一、输入网址</a:t>
            </a:r>
            <a:endParaRPr lang="zh-CN" altLang="en-US" sz="2700" strike="noStrike" noProof="1" dirty="0">
              <a:solidFill>
                <a:schemeClr val="bg1"/>
              </a:solidFill>
            </a:endParaRPr>
          </a:p>
          <a:p>
            <a:pPr fontAlgn="base"/>
            <a:r>
              <a:rPr lang="en-US" altLang="zh-CN" sz="2700" strike="noStrike" noProof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1</a:t>
            </a:r>
            <a:r>
              <a:rPr lang="zh-CN" altLang="en-US" sz="2700" strike="noStrike" noProof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、学生端：http://10.20.22.11</a:t>
            </a:r>
            <a:endParaRPr lang="zh-CN" altLang="en-US" sz="2700" strike="noStrike" noProof="1" dirty="0">
              <a:solidFill>
                <a:schemeClr val="bg1"/>
              </a:solidFill>
            </a:endParaRPr>
          </a:p>
          <a:p>
            <a:pPr fontAlgn="base"/>
            <a:r>
              <a:rPr lang="en-US" altLang="zh-CN" sz="2700" strike="noStrike" noProof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2</a:t>
            </a:r>
            <a:r>
              <a:rPr lang="zh-CN" altLang="en-US" sz="2700" strike="noStrike" noProof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、管理端：http://10.20.22.11/</a:t>
            </a:r>
            <a:r>
              <a:rPr lang="en-US" altLang="zh-CN" sz="2700" b="1" strike="noStrike" noProof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</a:t>
            </a:r>
            <a:endParaRPr lang="en-US" altLang="zh-CN" sz="2700" b="1" strike="noStrike" noProof="1" dirty="0">
              <a:solidFill>
                <a:schemeClr val="bg1"/>
              </a:solidFill>
            </a:endParaRPr>
          </a:p>
        </p:txBody>
      </p:sp>
      <p:pic>
        <p:nvPicPr>
          <p:cNvPr id="19459" name="图片 4" descr="C:\Users\Administrator\Desktop\QQ截图20190416090405.jpgQQ截图2019041609040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rcRect l="-397" r="159" b="-601"/>
          <a:stretch>
            <a:fillRect/>
          </a:stretch>
        </p:blipFill>
        <p:spPr>
          <a:xfrm>
            <a:off x="419100" y="2289175"/>
            <a:ext cx="8135938" cy="266065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9460" name="Group 25"/>
          <p:cNvGrpSpPr/>
          <p:nvPr/>
        </p:nvGrpSpPr>
        <p:grpSpPr>
          <a:xfrm rot="5400000">
            <a:off x="8151813" y="193675"/>
            <a:ext cx="327025" cy="1657350"/>
            <a:chOff x="4952858" y="2305049"/>
            <a:chExt cx="1016004" cy="1752601"/>
          </a:xfrm>
        </p:grpSpPr>
        <p:grpSp>
          <p:nvGrpSpPr>
            <p:cNvPr id="19461" name="Group 26"/>
            <p:cNvGrpSpPr/>
            <p:nvPr/>
          </p:nvGrpSpPr>
          <p:grpSpPr>
            <a:xfrm>
              <a:off x="4952858" y="3181347"/>
              <a:ext cx="1016000" cy="584200"/>
              <a:chOff x="3413126" y="3181350"/>
              <a:chExt cx="1016000" cy="584200"/>
            </a:xfrm>
          </p:grpSpPr>
          <p:sp>
            <p:nvSpPr>
              <p:cNvPr id="31" name="Freeform 35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3921126" y="34734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2" name="Freeform 38"/>
              <p:cNvSpPr/>
              <p:nvPr>
                <p:custDataLst>
                  <p:tags r:id="rId5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3" name="Freeform 39"/>
              <p:cNvSpPr/>
              <p:nvPr>
                <p:custDataLst>
                  <p:tags r:id="rId6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222 w 320"/>
                  <a:gd name="T9" fmla="*/ 58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222" y="58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4" name="Freeform 41"/>
              <p:cNvSpPr/>
              <p:nvPr>
                <p:custDataLst>
                  <p:tags r:id="rId7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19466" name="Group 27"/>
            <p:cNvGrpSpPr/>
            <p:nvPr/>
          </p:nvGrpSpPr>
          <p:grpSpPr>
            <a:xfrm>
              <a:off x="4952859" y="2889248"/>
              <a:ext cx="508001" cy="584199"/>
              <a:chOff x="3413126" y="2889250"/>
              <a:chExt cx="508000" cy="584200"/>
            </a:xfrm>
          </p:grpSpPr>
          <p:sp>
            <p:nvSpPr>
              <p:cNvPr id="29" name="Freeform 42"/>
              <p:cNvSpPr/>
              <p:nvPr>
                <p:custDataLst>
                  <p:tags r:id="rId8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78 w 320"/>
                  <a:gd name="T3" fmla="*/ 44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78" y="44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0" name="Freeform 43"/>
              <p:cNvSpPr/>
              <p:nvPr>
                <p:custDataLst>
                  <p:tags r:id="rId9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184 h 184"/>
                  <a:gd name="T6" fmla="*/ 0 w 320"/>
                  <a:gd name="T7" fmla="*/ 184 h 184"/>
                  <a:gd name="T8" fmla="*/ 222 w 320"/>
                  <a:gd name="T9" fmla="*/ 58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22" y="58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19469" name="Group 28"/>
            <p:cNvGrpSpPr/>
            <p:nvPr/>
          </p:nvGrpSpPr>
          <p:grpSpPr>
            <a:xfrm>
              <a:off x="4952859" y="2305049"/>
              <a:ext cx="508001" cy="584199"/>
              <a:chOff x="3413126" y="2305050"/>
              <a:chExt cx="508000" cy="584200"/>
            </a:xfrm>
          </p:grpSpPr>
          <p:sp>
            <p:nvSpPr>
              <p:cNvPr id="27" name="Freeform 47"/>
              <p:cNvSpPr/>
              <p:nvPr>
                <p:custDataLst>
                  <p:tags r:id="rId10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256 w 320"/>
                  <a:gd name="T3" fmla="*/ 148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256" y="148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8" name="Freeform 48"/>
              <p:cNvSpPr/>
              <p:nvPr>
                <p:custDataLst>
                  <p:tags r:id="rId11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19472" name="Group 29"/>
            <p:cNvGrpSpPr/>
            <p:nvPr/>
          </p:nvGrpSpPr>
          <p:grpSpPr>
            <a:xfrm>
              <a:off x="5460858" y="2889248"/>
              <a:ext cx="508001" cy="584199"/>
              <a:chOff x="3921126" y="2889250"/>
              <a:chExt cx="508000" cy="584200"/>
            </a:xfrm>
          </p:grpSpPr>
          <p:sp>
            <p:nvSpPr>
              <p:cNvPr id="25" name="Freeform 49"/>
              <p:cNvSpPr/>
              <p:nvPr>
                <p:custDataLst>
                  <p:tags r:id="rId12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0 w 320"/>
                  <a:gd name="T5" fmla="*/ 0 h 184"/>
                  <a:gd name="T6" fmla="*/ 320 w 320"/>
                  <a:gd name="T7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6" name="Freeform 50"/>
              <p:cNvSpPr/>
              <p:nvPr>
                <p:custDataLst>
                  <p:tags r:id="rId13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19475" name="Group 30"/>
            <p:cNvGrpSpPr/>
            <p:nvPr/>
          </p:nvGrpSpPr>
          <p:grpSpPr>
            <a:xfrm>
              <a:off x="4952858" y="3473448"/>
              <a:ext cx="508002" cy="584202"/>
              <a:chOff x="3413126" y="3473448"/>
              <a:chExt cx="508002" cy="584202"/>
            </a:xfrm>
          </p:grpSpPr>
          <p:sp>
            <p:nvSpPr>
              <p:cNvPr id="23" name="Freeform 51"/>
              <p:cNvSpPr/>
              <p:nvPr>
                <p:custDataLst>
                  <p:tags r:id="rId14"/>
                </p:custDataLst>
              </p:nvPr>
            </p:nvSpPr>
            <p:spPr bwMode="auto">
              <a:xfrm>
                <a:off x="3413127" y="3473448"/>
                <a:ext cx="508001" cy="292100"/>
              </a:xfrm>
              <a:custGeom>
                <a:avLst/>
                <a:gdLst>
                  <a:gd name="T0" fmla="*/ 260 w 320"/>
                  <a:gd name="T1" fmla="*/ 150 h 184"/>
                  <a:gd name="T2" fmla="*/ 0 w 320"/>
                  <a:gd name="T3" fmla="*/ 0 h 184"/>
                  <a:gd name="T4" fmla="*/ 0 w 320"/>
                  <a:gd name="T5" fmla="*/ 184 h 184"/>
                  <a:gd name="T6" fmla="*/ 320 w 320"/>
                  <a:gd name="T7" fmla="*/ 184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4" name="Freeform 52"/>
              <p:cNvSpPr/>
              <p:nvPr>
                <p:custDataLst>
                  <p:tags r:id="rId15"/>
                </p:custDataLst>
              </p:nvPr>
            </p:nvSpPr>
            <p:spPr bwMode="auto">
              <a:xfrm>
                <a:off x="3413126" y="37655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320 w 320"/>
                  <a:gd name="T7" fmla="*/ 0 h 184"/>
                  <a:gd name="T8" fmla="*/ 0 w 320"/>
                  <a:gd name="T9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19478" name="Group 31"/>
            <p:cNvGrpSpPr/>
            <p:nvPr/>
          </p:nvGrpSpPr>
          <p:grpSpPr>
            <a:xfrm>
              <a:off x="5460858" y="2305049"/>
              <a:ext cx="508001" cy="584199"/>
              <a:chOff x="3921126" y="2305050"/>
              <a:chExt cx="508000" cy="584200"/>
            </a:xfrm>
          </p:grpSpPr>
          <p:sp>
            <p:nvSpPr>
              <p:cNvPr id="21" name="Freeform 55"/>
              <p:cNvSpPr/>
              <p:nvPr>
                <p:custDataLst>
                  <p:tags r:id="rId16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2" name="Freeform 56"/>
              <p:cNvSpPr/>
              <p:nvPr>
                <p:custDataLst>
                  <p:tags r:id="rId17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19481" name="Group 32"/>
            <p:cNvGrpSpPr/>
            <p:nvPr/>
          </p:nvGrpSpPr>
          <p:grpSpPr>
            <a:xfrm>
              <a:off x="4952858" y="2597150"/>
              <a:ext cx="1016000" cy="584200"/>
              <a:chOff x="3413126" y="2597150"/>
              <a:chExt cx="1016000" cy="584200"/>
            </a:xfrm>
          </p:grpSpPr>
          <p:sp>
            <p:nvSpPr>
              <p:cNvPr id="17" name="Freeform 58"/>
              <p:cNvSpPr/>
              <p:nvPr>
                <p:custDataLst>
                  <p:tags r:id="rId18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8" name="Freeform 59"/>
              <p:cNvSpPr/>
              <p:nvPr>
                <p:custDataLst>
                  <p:tags r:id="rId19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9" name="Freeform 60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78 w 320"/>
                  <a:gd name="T1" fmla="*/ 4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78 w 320"/>
                  <a:gd name="T9" fmla="*/ 4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78" y="4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78" y="4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0" name="Freeform 62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19486" name="Group 33"/>
            <p:cNvGrpSpPr/>
            <p:nvPr/>
          </p:nvGrpSpPr>
          <p:grpSpPr>
            <a:xfrm>
              <a:off x="4952861" y="2305051"/>
              <a:ext cx="1016001" cy="292100"/>
              <a:chOff x="3413126" y="2305050"/>
              <a:chExt cx="1016000" cy="292100"/>
            </a:xfrm>
          </p:grpSpPr>
          <p:sp>
            <p:nvSpPr>
              <p:cNvPr id="15" name="Freeform 65"/>
              <p:cNvSpPr/>
              <p:nvPr>
                <p:custDataLst>
                  <p:tags r:id="rId22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0 h 184"/>
                  <a:gd name="T6" fmla="*/ 256 w 320"/>
                  <a:gd name="T7" fmla="*/ 148 h 184"/>
                  <a:gd name="T8" fmla="*/ 320 w 320"/>
                  <a:gd name="T9" fmla="*/ 184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56" y="148"/>
                    </a:lnTo>
                    <a:lnTo>
                      <a:pt x="320" y="18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6" name="Freeform 66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0 h 184"/>
                  <a:gd name="T12" fmla="*/ 0 w 320"/>
                  <a:gd name="T13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</p:grpSp>
      <p:sp>
        <p:nvSpPr>
          <p:cNvPr id="35" name="直角三角形 34"/>
          <p:cNvSpPr/>
          <p:nvPr>
            <p:custDataLst>
              <p:tags r:id="rId24"/>
            </p:custDataLst>
          </p:nvPr>
        </p:nvSpPr>
        <p:spPr>
          <a:xfrm>
            <a:off x="0" y="1022350"/>
            <a:ext cx="366713" cy="16351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350" strike="noStrike" noProof="1"/>
          </a:p>
        </p:txBody>
      </p:sp>
    </p:spTree>
    <p:custDataLst>
      <p:tags r:id="rId25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720725" y="395288"/>
            <a:ext cx="7531100" cy="1450975"/>
          </a:xfrm>
          <a:prstGeom prst="rect">
            <a:avLst/>
          </a:prstGeom>
        </p:spPr>
        <p:txBody>
          <a:bodyPr vert="horz" wrap="square" lIns="68580" tIns="34290" rIns="68580" bIns="34290" rtlCol="0" anchor="ctr">
            <a:normAutofit fontScale="80000"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4000">
                <a:solidFill>
                  <a:srgbClr val="00B0F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/>
            <a:r>
              <a:rPr lang="zh-CN" altLang="en-US" sz="2700" strike="noStrike" noProof="1" dirty="0">
                <a:solidFill>
                  <a:schemeClr val="bg1"/>
                </a:solidFill>
                <a:latin typeface="+mj-lt"/>
                <a:ea typeface="+mj-ea"/>
                <a:cs typeface="+mj-cs"/>
                <a:sym typeface="+mn-ea"/>
              </a:rPr>
              <a:t>二、学生登录</a:t>
            </a:r>
            <a:endParaRPr lang="zh-CN" altLang="en-US" sz="2700" strike="noStrike" noProof="1" dirty="0">
              <a:solidFill>
                <a:schemeClr val="bg1"/>
              </a:solidFill>
            </a:endParaRPr>
          </a:p>
          <a:p>
            <a:pPr fontAlgn="base"/>
            <a:r>
              <a:rPr lang="zh-CN" altLang="en-US" sz="2700" strike="noStrike" noProof="1" dirty="0">
                <a:solidFill>
                  <a:schemeClr val="bg1"/>
                </a:solidFill>
                <a:latin typeface="+mj-lt"/>
                <a:ea typeface="+mj-ea"/>
                <a:cs typeface="+mj-cs"/>
                <a:sym typeface="+mn-ea"/>
              </a:rPr>
              <a:t>       点击主页右上角登录按钮，进入登录界面，账号为学号，初始密码为</a:t>
            </a:r>
            <a:r>
              <a:rPr lang="en-US" altLang="zh-CN" sz="2700" strike="noStrike" noProof="1" dirty="0">
                <a:solidFill>
                  <a:schemeClr val="bg1"/>
                </a:solidFill>
                <a:latin typeface="+mj-lt"/>
                <a:ea typeface="+mj-ea"/>
                <a:cs typeface="+mj-cs"/>
                <a:sym typeface="+mn-ea"/>
              </a:rPr>
              <a:t>123456</a:t>
            </a:r>
            <a:r>
              <a:rPr lang="zh-CN" altLang="en-US" sz="2700" strike="noStrike" noProof="1" dirty="0">
                <a:solidFill>
                  <a:schemeClr val="bg1"/>
                </a:solidFill>
                <a:latin typeface="+mj-lt"/>
                <a:ea typeface="+mj-ea"/>
                <a:cs typeface="+mj-cs"/>
                <a:sym typeface="+mn-ea"/>
              </a:rPr>
              <a:t>，登录后点完善基本信息，点击右上角编辑按钮填写基本信息，其中标注</a:t>
            </a:r>
            <a:r>
              <a:rPr lang="en-US" altLang="zh-CN" sz="2700" strike="noStrike" noProof="1" dirty="0">
                <a:solidFill>
                  <a:schemeClr val="bg1"/>
                </a:solidFill>
                <a:latin typeface="+mj-lt"/>
                <a:ea typeface="+mj-ea"/>
                <a:cs typeface="+mj-cs"/>
                <a:sym typeface="+mn-ea"/>
              </a:rPr>
              <a:t>*</a:t>
            </a:r>
            <a:r>
              <a:rPr lang="zh-CN" altLang="en-US" sz="2700" strike="noStrike" noProof="1" dirty="0">
                <a:solidFill>
                  <a:schemeClr val="bg1"/>
                </a:solidFill>
                <a:latin typeface="+mj-lt"/>
                <a:ea typeface="+mj-ea"/>
                <a:cs typeface="+mj-cs"/>
                <a:sym typeface="+mn-ea"/>
              </a:rPr>
              <a:t>的为必填项，</a:t>
            </a:r>
            <a:r>
              <a:rPr lang="zh-CN" altLang="en-US" sz="2700" strike="noStrike" noProof="1" dirty="0">
                <a:solidFill>
                  <a:schemeClr val="bg1"/>
                </a:solidFill>
                <a:latin typeface="+mj-lt"/>
                <a:ea typeface="+mj-ea"/>
                <a:cs typeface="+mj-cs"/>
                <a:sym typeface="+mn-ea"/>
              </a:rPr>
              <a:t>填好保存。</a:t>
            </a:r>
            <a:endParaRPr lang="zh-CN" altLang="en-US" sz="2700" strike="noStrike" noProof="1" dirty="0">
              <a:solidFill>
                <a:schemeClr val="bg1"/>
              </a:solidFill>
            </a:endParaRPr>
          </a:p>
          <a:p>
            <a:pPr fontAlgn="base"/>
            <a:endParaRPr lang="en-US" altLang="zh-CN" sz="2700" strike="noStrike" noProof="1" dirty="0">
              <a:solidFill>
                <a:schemeClr val="bg1"/>
              </a:solidFill>
            </a:endParaRPr>
          </a:p>
        </p:txBody>
      </p:sp>
      <p:pic>
        <p:nvPicPr>
          <p:cNvPr id="29699" name="图片 4" descr="C:\Users\Administrator\Desktop\完善基本信息.jpg完善基本信息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rcRect t="-697" b="638"/>
          <a:stretch>
            <a:fillRect/>
          </a:stretch>
        </p:blipFill>
        <p:spPr>
          <a:xfrm>
            <a:off x="806450" y="1939925"/>
            <a:ext cx="7531100" cy="399732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9700" name="Group 25"/>
          <p:cNvGrpSpPr/>
          <p:nvPr/>
        </p:nvGrpSpPr>
        <p:grpSpPr>
          <a:xfrm rot="5400000">
            <a:off x="8151813" y="193675"/>
            <a:ext cx="327025" cy="1657350"/>
            <a:chOff x="4952858" y="2305049"/>
            <a:chExt cx="1016004" cy="1752601"/>
          </a:xfrm>
        </p:grpSpPr>
        <p:grpSp>
          <p:nvGrpSpPr>
            <p:cNvPr id="29701" name="Group 26"/>
            <p:cNvGrpSpPr/>
            <p:nvPr/>
          </p:nvGrpSpPr>
          <p:grpSpPr>
            <a:xfrm>
              <a:off x="4952858" y="3181347"/>
              <a:ext cx="1016000" cy="584200"/>
              <a:chOff x="3413126" y="3181350"/>
              <a:chExt cx="1016000" cy="584200"/>
            </a:xfrm>
          </p:grpSpPr>
          <p:sp>
            <p:nvSpPr>
              <p:cNvPr id="31" name="Freeform 35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3921126" y="34734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2" name="Freeform 38"/>
              <p:cNvSpPr/>
              <p:nvPr>
                <p:custDataLst>
                  <p:tags r:id="rId5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3" name="Freeform 39"/>
              <p:cNvSpPr/>
              <p:nvPr>
                <p:custDataLst>
                  <p:tags r:id="rId6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222 w 320"/>
                  <a:gd name="T9" fmla="*/ 58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222" y="58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4" name="Freeform 41"/>
              <p:cNvSpPr/>
              <p:nvPr>
                <p:custDataLst>
                  <p:tags r:id="rId7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29706" name="Group 27"/>
            <p:cNvGrpSpPr/>
            <p:nvPr/>
          </p:nvGrpSpPr>
          <p:grpSpPr>
            <a:xfrm>
              <a:off x="4952859" y="2889248"/>
              <a:ext cx="508001" cy="584199"/>
              <a:chOff x="3413126" y="2889250"/>
              <a:chExt cx="508000" cy="584200"/>
            </a:xfrm>
          </p:grpSpPr>
          <p:sp>
            <p:nvSpPr>
              <p:cNvPr id="29" name="Freeform 42"/>
              <p:cNvSpPr/>
              <p:nvPr>
                <p:custDataLst>
                  <p:tags r:id="rId8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78 w 320"/>
                  <a:gd name="T3" fmla="*/ 44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78" y="44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0" name="Freeform 43"/>
              <p:cNvSpPr/>
              <p:nvPr>
                <p:custDataLst>
                  <p:tags r:id="rId9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184 h 184"/>
                  <a:gd name="T6" fmla="*/ 0 w 320"/>
                  <a:gd name="T7" fmla="*/ 184 h 184"/>
                  <a:gd name="T8" fmla="*/ 222 w 320"/>
                  <a:gd name="T9" fmla="*/ 58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22" y="58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29709" name="Group 28"/>
            <p:cNvGrpSpPr/>
            <p:nvPr/>
          </p:nvGrpSpPr>
          <p:grpSpPr>
            <a:xfrm>
              <a:off x="4952859" y="2305049"/>
              <a:ext cx="508001" cy="584199"/>
              <a:chOff x="3413126" y="2305050"/>
              <a:chExt cx="508000" cy="584200"/>
            </a:xfrm>
          </p:grpSpPr>
          <p:sp>
            <p:nvSpPr>
              <p:cNvPr id="27" name="Freeform 47"/>
              <p:cNvSpPr/>
              <p:nvPr>
                <p:custDataLst>
                  <p:tags r:id="rId10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256 w 320"/>
                  <a:gd name="T3" fmla="*/ 148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256" y="148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8" name="Freeform 48"/>
              <p:cNvSpPr/>
              <p:nvPr>
                <p:custDataLst>
                  <p:tags r:id="rId11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29712" name="Group 29"/>
            <p:cNvGrpSpPr/>
            <p:nvPr/>
          </p:nvGrpSpPr>
          <p:grpSpPr>
            <a:xfrm>
              <a:off x="5460858" y="2889248"/>
              <a:ext cx="508001" cy="584199"/>
              <a:chOff x="3921126" y="2889250"/>
              <a:chExt cx="508000" cy="584200"/>
            </a:xfrm>
          </p:grpSpPr>
          <p:sp>
            <p:nvSpPr>
              <p:cNvPr id="25" name="Freeform 49"/>
              <p:cNvSpPr/>
              <p:nvPr>
                <p:custDataLst>
                  <p:tags r:id="rId12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0 w 320"/>
                  <a:gd name="T5" fmla="*/ 0 h 184"/>
                  <a:gd name="T6" fmla="*/ 320 w 320"/>
                  <a:gd name="T7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6" name="Freeform 50"/>
              <p:cNvSpPr/>
              <p:nvPr>
                <p:custDataLst>
                  <p:tags r:id="rId13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29715" name="Group 30"/>
            <p:cNvGrpSpPr/>
            <p:nvPr/>
          </p:nvGrpSpPr>
          <p:grpSpPr>
            <a:xfrm>
              <a:off x="4952858" y="3473448"/>
              <a:ext cx="508002" cy="584202"/>
              <a:chOff x="3413126" y="3473448"/>
              <a:chExt cx="508002" cy="584202"/>
            </a:xfrm>
          </p:grpSpPr>
          <p:sp>
            <p:nvSpPr>
              <p:cNvPr id="23" name="Freeform 51"/>
              <p:cNvSpPr/>
              <p:nvPr>
                <p:custDataLst>
                  <p:tags r:id="rId14"/>
                </p:custDataLst>
              </p:nvPr>
            </p:nvSpPr>
            <p:spPr bwMode="auto">
              <a:xfrm>
                <a:off x="3413127" y="3473448"/>
                <a:ext cx="508001" cy="292100"/>
              </a:xfrm>
              <a:custGeom>
                <a:avLst/>
                <a:gdLst>
                  <a:gd name="T0" fmla="*/ 260 w 320"/>
                  <a:gd name="T1" fmla="*/ 150 h 184"/>
                  <a:gd name="T2" fmla="*/ 0 w 320"/>
                  <a:gd name="T3" fmla="*/ 0 h 184"/>
                  <a:gd name="T4" fmla="*/ 0 w 320"/>
                  <a:gd name="T5" fmla="*/ 184 h 184"/>
                  <a:gd name="T6" fmla="*/ 320 w 320"/>
                  <a:gd name="T7" fmla="*/ 184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4" name="Freeform 52"/>
              <p:cNvSpPr/>
              <p:nvPr>
                <p:custDataLst>
                  <p:tags r:id="rId15"/>
                </p:custDataLst>
              </p:nvPr>
            </p:nvSpPr>
            <p:spPr bwMode="auto">
              <a:xfrm>
                <a:off x="3413126" y="37655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320 w 320"/>
                  <a:gd name="T7" fmla="*/ 0 h 184"/>
                  <a:gd name="T8" fmla="*/ 0 w 320"/>
                  <a:gd name="T9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29718" name="Group 31"/>
            <p:cNvGrpSpPr/>
            <p:nvPr/>
          </p:nvGrpSpPr>
          <p:grpSpPr>
            <a:xfrm>
              <a:off x="5460858" y="2305049"/>
              <a:ext cx="508001" cy="584199"/>
              <a:chOff x="3921126" y="2305050"/>
              <a:chExt cx="508000" cy="584200"/>
            </a:xfrm>
          </p:grpSpPr>
          <p:sp>
            <p:nvSpPr>
              <p:cNvPr id="21" name="Freeform 55"/>
              <p:cNvSpPr/>
              <p:nvPr>
                <p:custDataLst>
                  <p:tags r:id="rId16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2" name="Freeform 56"/>
              <p:cNvSpPr/>
              <p:nvPr>
                <p:custDataLst>
                  <p:tags r:id="rId17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29721" name="Group 32"/>
            <p:cNvGrpSpPr/>
            <p:nvPr/>
          </p:nvGrpSpPr>
          <p:grpSpPr>
            <a:xfrm>
              <a:off x="4952858" y="2597150"/>
              <a:ext cx="1016000" cy="584200"/>
              <a:chOff x="3413126" y="2597150"/>
              <a:chExt cx="1016000" cy="584200"/>
            </a:xfrm>
          </p:grpSpPr>
          <p:sp>
            <p:nvSpPr>
              <p:cNvPr id="17" name="Freeform 58"/>
              <p:cNvSpPr/>
              <p:nvPr>
                <p:custDataLst>
                  <p:tags r:id="rId18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8" name="Freeform 59"/>
              <p:cNvSpPr/>
              <p:nvPr>
                <p:custDataLst>
                  <p:tags r:id="rId19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9" name="Freeform 60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78 w 320"/>
                  <a:gd name="T1" fmla="*/ 4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78 w 320"/>
                  <a:gd name="T9" fmla="*/ 4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78" y="4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78" y="4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0" name="Freeform 62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29726" name="Group 33"/>
            <p:cNvGrpSpPr/>
            <p:nvPr/>
          </p:nvGrpSpPr>
          <p:grpSpPr>
            <a:xfrm>
              <a:off x="4952861" y="2305051"/>
              <a:ext cx="1016001" cy="292100"/>
              <a:chOff x="3413126" y="2305050"/>
              <a:chExt cx="1016000" cy="292100"/>
            </a:xfrm>
          </p:grpSpPr>
          <p:sp>
            <p:nvSpPr>
              <p:cNvPr id="15" name="Freeform 65"/>
              <p:cNvSpPr/>
              <p:nvPr>
                <p:custDataLst>
                  <p:tags r:id="rId22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0 h 184"/>
                  <a:gd name="T6" fmla="*/ 256 w 320"/>
                  <a:gd name="T7" fmla="*/ 148 h 184"/>
                  <a:gd name="T8" fmla="*/ 320 w 320"/>
                  <a:gd name="T9" fmla="*/ 184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56" y="148"/>
                    </a:lnTo>
                    <a:lnTo>
                      <a:pt x="320" y="18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6" name="Freeform 66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0 h 184"/>
                  <a:gd name="T12" fmla="*/ 0 w 320"/>
                  <a:gd name="T13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</p:grpSp>
      <p:sp>
        <p:nvSpPr>
          <p:cNvPr id="35" name="直角三角形 34"/>
          <p:cNvSpPr/>
          <p:nvPr>
            <p:custDataLst>
              <p:tags r:id="rId24"/>
            </p:custDataLst>
          </p:nvPr>
        </p:nvSpPr>
        <p:spPr>
          <a:xfrm>
            <a:off x="0" y="1022350"/>
            <a:ext cx="366713" cy="16351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350" strike="noStrike" noProof="1"/>
          </a:p>
        </p:txBody>
      </p:sp>
    </p:spTree>
    <p:custDataLst>
      <p:tags r:id="rId25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713740" y="397828"/>
            <a:ext cx="7531100" cy="1412875"/>
          </a:xfrm>
          <a:prstGeom prst="rect">
            <a:avLst/>
          </a:prstGeom>
        </p:spPr>
        <p:txBody>
          <a:bodyPr vert="horz" wrap="square" lIns="68580" tIns="34290" rIns="68580" bIns="3429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4000">
                <a:solidFill>
                  <a:srgbClr val="00B0F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/>
            <a:r>
              <a:rPr lang="zh-CN" altLang="en-US" sz="2700" strike="noStrike" noProof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三、学分申报</a:t>
            </a:r>
            <a:endParaRPr lang="zh-CN" altLang="en-US" sz="2700" strike="noStrike" noProof="1" dirty="0">
              <a:solidFill>
                <a:schemeClr val="bg1"/>
              </a:solidFill>
            </a:endParaRPr>
          </a:p>
          <a:p>
            <a:pPr fontAlgn="base"/>
            <a:r>
              <a:rPr lang="zh-CN" altLang="en-US" sz="2700" strike="noStrike" noProof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zh-CN" sz="2700" strike="noStrike" noProof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1</a:t>
            </a:r>
            <a:r>
              <a:rPr lang="zh-CN" altLang="en-US" sz="2700" strike="noStrike" noProof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、</a:t>
            </a:r>
            <a:r>
              <a:rPr lang="zh-CN" altLang="en-US" sz="2700" strike="noStrike" noProof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点击申请认定创新创业学分</a:t>
            </a:r>
            <a:endParaRPr lang="zh-CN" altLang="en-US" sz="2700" strike="noStrike" noProof="1" dirty="0">
              <a:solidFill>
                <a:schemeClr val="bg1"/>
              </a:solidFill>
            </a:endParaRPr>
          </a:p>
        </p:txBody>
      </p:sp>
      <p:grpSp>
        <p:nvGrpSpPr>
          <p:cNvPr id="31748" name="Group 25"/>
          <p:cNvGrpSpPr/>
          <p:nvPr/>
        </p:nvGrpSpPr>
        <p:grpSpPr>
          <a:xfrm rot="5400000">
            <a:off x="8151813" y="193675"/>
            <a:ext cx="327025" cy="1657350"/>
            <a:chOff x="4952858" y="2305049"/>
            <a:chExt cx="1016004" cy="1752601"/>
          </a:xfrm>
        </p:grpSpPr>
        <p:grpSp>
          <p:nvGrpSpPr>
            <p:cNvPr id="31749" name="Group 26"/>
            <p:cNvGrpSpPr/>
            <p:nvPr/>
          </p:nvGrpSpPr>
          <p:grpSpPr>
            <a:xfrm>
              <a:off x="4952858" y="3181347"/>
              <a:ext cx="1016000" cy="584200"/>
              <a:chOff x="3413126" y="3181350"/>
              <a:chExt cx="1016000" cy="584200"/>
            </a:xfrm>
          </p:grpSpPr>
          <p:sp>
            <p:nvSpPr>
              <p:cNvPr id="31" name="Freeform 35"/>
              <p:cNvSpPr/>
              <p:nvPr>
                <p:custDataLst>
                  <p:tags r:id="rId2"/>
                </p:custDataLst>
              </p:nvPr>
            </p:nvSpPr>
            <p:spPr bwMode="auto">
              <a:xfrm>
                <a:off x="3921126" y="34734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2" name="Freeform 38"/>
              <p:cNvSpPr/>
              <p:nvPr>
                <p:custDataLst>
                  <p:tags r:id="rId3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3" name="Freeform 39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222 w 320"/>
                  <a:gd name="T9" fmla="*/ 58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222" y="58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4" name="Freeform 41"/>
              <p:cNvSpPr/>
              <p:nvPr>
                <p:custDataLst>
                  <p:tags r:id="rId5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1754" name="Group 27"/>
            <p:cNvGrpSpPr/>
            <p:nvPr/>
          </p:nvGrpSpPr>
          <p:grpSpPr>
            <a:xfrm>
              <a:off x="4952859" y="2889248"/>
              <a:ext cx="508001" cy="584199"/>
              <a:chOff x="3413126" y="2889250"/>
              <a:chExt cx="508000" cy="584200"/>
            </a:xfrm>
          </p:grpSpPr>
          <p:sp>
            <p:nvSpPr>
              <p:cNvPr id="29" name="Freeform 42"/>
              <p:cNvSpPr/>
              <p:nvPr>
                <p:custDataLst>
                  <p:tags r:id="rId6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78 w 320"/>
                  <a:gd name="T3" fmla="*/ 44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78" y="44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0" name="Freeform 43"/>
              <p:cNvSpPr/>
              <p:nvPr>
                <p:custDataLst>
                  <p:tags r:id="rId7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184 h 184"/>
                  <a:gd name="T6" fmla="*/ 0 w 320"/>
                  <a:gd name="T7" fmla="*/ 184 h 184"/>
                  <a:gd name="T8" fmla="*/ 222 w 320"/>
                  <a:gd name="T9" fmla="*/ 58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22" y="58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1757" name="Group 28"/>
            <p:cNvGrpSpPr/>
            <p:nvPr/>
          </p:nvGrpSpPr>
          <p:grpSpPr>
            <a:xfrm>
              <a:off x="4952859" y="2305049"/>
              <a:ext cx="508001" cy="584199"/>
              <a:chOff x="3413126" y="2305050"/>
              <a:chExt cx="508000" cy="584200"/>
            </a:xfrm>
          </p:grpSpPr>
          <p:sp>
            <p:nvSpPr>
              <p:cNvPr id="27" name="Freeform 47"/>
              <p:cNvSpPr/>
              <p:nvPr>
                <p:custDataLst>
                  <p:tags r:id="rId8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256 w 320"/>
                  <a:gd name="T3" fmla="*/ 148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256" y="148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8" name="Freeform 48"/>
              <p:cNvSpPr/>
              <p:nvPr>
                <p:custDataLst>
                  <p:tags r:id="rId9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1760" name="Group 29"/>
            <p:cNvGrpSpPr/>
            <p:nvPr/>
          </p:nvGrpSpPr>
          <p:grpSpPr>
            <a:xfrm>
              <a:off x="5460858" y="2889248"/>
              <a:ext cx="508001" cy="584199"/>
              <a:chOff x="3921126" y="2889250"/>
              <a:chExt cx="508000" cy="584200"/>
            </a:xfrm>
          </p:grpSpPr>
          <p:sp>
            <p:nvSpPr>
              <p:cNvPr id="25" name="Freeform 49"/>
              <p:cNvSpPr/>
              <p:nvPr>
                <p:custDataLst>
                  <p:tags r:id="rId10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0 w 320"/>
                  <a:gd name="T5" fmla="*/ 0 h 184"/>
                  <a:gd name="T6" fmla="*/ 320 w 320"/>
                  <a:gd name="T7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6" name="Freeform 50"/>
              <p:cNvSpPr/>
              <p:nvPr>
                <p:custDataLst>
                  <p:tags r:id="rId11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1763" name="Group 30"/>
            <p:cNvGrpSpPr/>
            <p:nvPr/>
          </p:nvGrpSpPr>
          <p:grpSpPr>
            <a:xfrm>
              <a:off x="4952858" y="3473448"/>
              <a:ext cx="508002" cy="584202"/>
              <a:chOff x="3413126" y="3473448"/>
              <a:chExt cx="508002" cy="584202"/>
            </a:xfrm>
          </p:grpSpPr>
          <p:sp>
            <p:nvSpPr>
              <p:cNvPr id="23" name="Freeform 51"/>
              <p:cNvSpPr/>
              <p:nvPr>
                <p:custDataLst>
                  <p:tags r:id="rId12"/>
                </p:custDataLst>
              </p:nvPr>
            </p:nvSpPr>
            <p:spPr bwMode="auto">
              <a:xfrm>
                <a:off x="3413127" y="3473448"/>
                <a:ext cx="508001" cy="292100"/>
              </a:xfrm>
              <a:custGeom>
                <a:avLst/>
                <a:gdLst>
                  <a:gd name="T0" fmla="*/ 260 w 320"/>
                  <a:gd name="T1" fmla="*/ 150 h 184"/>
                  <a:gd name="T2" fmla="*/ 0 w 320"/>
                  <a:gd name="T3" fmla="*/ 0 h 184"/>
                  <a:gd name="T4" fmla="*/ 0 w 320"/>
                  <a:gd name="T5" fmla="*/ 184 h 184"/>
                  <a:gd name="T6" fmla="*/ 320 w 320"/>
                  <a:gd name="T7" fmla="*/ 184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4" name="Freeform 52"/>
              <p:cNvSpPr/>
              <p:nvPr>
                <p:custDataLst>
                  <p:tags r:id="rId13"/>
                </p:custDataLst>
              </p:nvPr>
            </p:nvSpPr>
            <p:spPr bwMode="auto">
              <a:xfrm>
                <a:off x="3413126" y="37655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320 w 320"/>
                  <a:gd name="T7" fmla="*/ 0 h 184"/>
                  <a:gd name="T8" fmla="*/ 0 w 320"/>
                  <a:gd name="T9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1766" name="Group 31"/>
            <p:cNvGrpSpPr/>
            <p:nvPr/>
          </p:nvGrpSpPr>
          <p:grpSpPr>
            <a:xfrm>
              <a:off x="5460858" y="2305049"/>
              <a:ext cx="508001" cy="584199"/>
              <a:chOff x="3921126" y="2305050"/>
              <a:chExt cx="508000" cy="584200"/>
            </a:xfrm>
          </p:grpSpPr>
          <p:sp>
            <p:nvSpPr>
              <p:cNvPr id="21" name="Freeform 55"/>
              <p:cNvSpPr/>
              <p:nvPr>
                <p:custDataLst>
                  <p:tags r:id="rId14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2" name="Freeform 56"/>
              <p:cNvSpPr/>
              <p:nvPr>
                <p:custDataLst>
                  <p:tags r:id="rId15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1769" name="Group 32"/>
            <p:cNvGrpSpPr/>
            <p:nvPr/>
          </p:nvGrpSpPr>
          <p:grpSpPr>
            <a:xfrm>
              <a:off x="4952858" y="2597150"/>
              <a:ext cx="1016000" cy="584200"/>
              <a:chOff x="3413126" y="2597150"/>
              <a:chExt cx="1016000" cy="584200"/>
            </a:xfrm>
          </p:grpSpPr>
          <p:sp>
            <p:nvSpPr>
              <p:cNvPr id="17" name="Freeform 58"/>
              <p:cNvSpPr/>
              <p:nvPr>
                <p:custDataLst>
                  <p:tags r:id="rId16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8" name="Freeform 59"/>
              <p:cNvSpPr/>
              <p:nvPr>
                <p:custDataLst>
                  <p:tags r:id="rId17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9" name="Freeform 60"/>
              <p:cNvSpPr/>
              <p:nvPr>
                <p:custDataLst>
                  <p:tags r:id="rId18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78 w 320"/>
                  <a:gd name="T1" fmla="*/ 4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78 w 320"/>
                  <a:gd name="T9" fmla="*/ 4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78" y="4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78" y="4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0" name="Freeform 62"/>
              <p:cNvSpPr/>
              <p:nvPr>
                <p:custDataLst>
                  <p:tags r:id="rId19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1774" name="Group 33"/>
            <p:cNvGrpSpPr/>
            <p:nvPr/>
          </p:nvGrpSpPr>
          <p:grpSpPr>
            <a:xfrm>
              <a:off x="4952861" y="2305051"/>
              <a:ext cx="1016001" cy="292100"/>
              <a:chOff x="3413126" y="2305050"/>
              <a:chExt cx="1016000" cy="292100"/>
            </a:xfrm>
          </p:grpSpPr>
          <p:sp>
            <p:nvSpPr>
              <p:cNvPr id="15" name="Freeform 65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0 h 184"/>
                  <a:gd name="T6" fmla="*/ 256 w 320"/>
                  <a:gd name="T7" fmla="*/ 148 h 184"/>
                  <a:gd name="T8" fmla="*/ 320 w 320"/>
                  <a:gd name="T9" fmla="*/ 184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56" y="148"/>
                    </a:lnTo>
                    <a:lnTo>
                      <a:pt x="320" y="18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6" name="Freeform 66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0 h 184"/>
                  <a:gd name="T12" fmla="*/ 0 w 320"/>
                  <a:gd name="T13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</p:grpSp>
      <p:sp>
        <p:nvSpPr>
          <p:cNvPr id="35" name="直角三角形 34"/>
          <p:cNvSpPr/>
          <p:nvPr>
            <p:custDataLst>
              <p:tags r:id="rId22"/>
            </p:custDataLst>
          </p:nvPr>
        </p:nvSpPr>
        <p:spPr>
          <a:xfrm>
            <a:off x="0" y="1022350"/>
            <a:ext cx="366713" cy="16351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350" strike="noStrike" noProof="1"/>
          </a:p>
        </p:txBody>
      </p:sp>
      <p:pic>
        <p:nvPicPr>
          <p:cNvPr id="3" name="图片 2" descr="1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80365" y="2844165"/>
            <a:ext cx="8383905" cy="3220720"/>
          </a:xfrm>
          <a:prstGeom prst="rect">
            <a:avLst/>
          </a:prstGeom>
        </p:spPr>
      </p:pic>
    </p:spTree>
    <p:custDataLst>
      <p:tags r:id="rId24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720725" y="551498"/>
            <a:ext cx="7531100" cy="1217613"/>
          </a:xfrm>
          <a:prstGeom prst="rect">
            <a:avLst/>
          </a:prstGeom>
        </p:spPr>
        <p:txBody>
          <a:bodyPr vert="horz" wrap="square" lIns="68580" tIns="34290" rIns="68580" bIns="3429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4000">
                <a:solidFill>
                  <a:srgbClr val="00B0F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/>
            <a:r>
              <a:rPr lang="en-US" altLang="zh-CN" sz="2700" strike="noStrike" noProof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2</a:t>
            </a:r>
            <a:r>
              <a:rPr lang="zh-CN" altLang="en-US" sz="2700" strike="noStrike" noProof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、进入学分申请界面</a:t>
            </a:r>
            <a:endParaRPr lang="zh-CN" altLang="en-US" sz="2700" strike="noStrike" noProof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fontAlgn="base"/>
            <a:r>
              <a:rPr lang="zh-CN" altLang="en-US" sz="2700" strike="noStrike" noProof="1" dirty="0">
                <a:solidFill>
                  <a:schemeClr val="bg1"/>
                </a:solidFill>
              </a:rPr>
              <a:t>请大家认真阅读《铜陵学院大学生创新创业学分认定及学籍管理办法》（院发[2016]72号）</a:t>
            </a:r>
            <a:endParaRPr lang="zh-CN" altLang="en-US" sz="2700" strike="noStrike" noProof="1" dirty="0">
              <a:solidFill>
                <a:schemeClr val="bg1"/>
              </a:solidFill>
            </a:endParaRPr>
          </a:p>
        </p:txBody>
      </p:sp>
      <p:grpSp>
        <p:nvGrpSpPr>
          <p:cNvPr id="33796" name="Group 25"/>
          <p:cNvGrpSpPr/>
          <p:nvPr/>
        </p:nvGrpSpPr>
        <p:grpSpPr>
          <a:xfrm rot="5400000">
            <a:off x="8151813" y="193675"/>
            <a:ext cx="327025" cy="1657350"/>
            <a:chOff x="4952858" y="2305049"/>
            <a:chExt cx="1016004" cy="1752601"/>
          </a:xfrm>
        </p:grpSpPr>
        <p:grpSp>
          <p:nvGrpSpPr>
            <p:cNvPr id="33797" name="Group 26"/>
            <p:cNvGrpSpPr/>
            <p:nvPr/>
          </p:nvGrpSpPr>
          <p:grpSpPr>
            <a:xfrm>
              <a:off x="4952858" y="3181347"/>
              <a:ext cx="1016000" cy="584200"/>
              <a:chOff x="3413126" y="3181350"/>
              <a:chExt cx="1016000" cy="584200"/>
            </a:xfrm>
          </p:grpSpPr>
          <p:sp>
            <p:nvSpPr>
              <p:cNvPr id="31" name="Freeform 35"/>
              <p:cNvSpPr/>
              <p:nvPr>
                <p:custDataLst>
                  <p:tags r:id="rId2"/>
                </p:custDataLst>
              </p:nvPr>
            </p:nvSpPr>
            <p:spPr bwMode="auto">
              <a:xfrm>
                <a:off x="3921126" y="34734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2" name="Freeform 38"/>
              <p:cNvSpPr/>
              <p:nvPr>
                <p:custDataLst>
                  <p:tags r:id="rId3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3" name="Freeform 39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222 w 320"/>
                  <a:gd name="T9" fmla="*/ 58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222" y="58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4" name="Freeform 41"/>
              <p:cNvSpPr/>
              <p:nvPr>
                <p:custDataLst>
                  <p:tags r:id="rId5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3802" name="Group 27"/>
            <p:cNvGrpSpPr/>
            <p:nvPr/>
          </p:nvGrpSpPr>
          <p:grpSpPr>
            <a:xfrm>
              <a:off x="4952859" y="2889248"/>
              <a:ext cx="508001" cy="584199"/>
              <a:chOff x="3413126" y="2889250"/>
              <a:chExt cx="508000" cy="584200"/>
            </a:xfrm>
          </p:grpSpPr>
          <p:sp>
            <p:nvSpPr>
              <p:cNvPr id="29" name="Freeform 42"/>
              <p:cNvSpPr/>
              <p:nvPr>
                <p:custDataLst>
                  <p:tags r:id="rId6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78 w 320"/>
                  <a:gd name="T3" fmla="*/ 44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78" y="44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0" name="Freeform 43"/>
              <p:cNvSpPr/>
              <p:nvPr>
                <p:custDataLst>
                  <p:tags r:id="rId7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184 h 184"/>
                  <a:gd name="T6" fmla="*/ 0 w 320"/>
                  <a:gd name="T7" fmla="*/ 184 h 184"/>
                  <a:gd name="T8" fmla="*/ 222 w 320"/>
                  <a:gd name="T9" fmla="*/ 58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22" y="58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3805" name="Group 28"/>
            <p:cNvGrpSpPr/>
            <p:nvPr/>
          </p:nvGrpSpPr>
          <p:grpSpPr>
            <a:xfrm>
              <a:off x="4952859" y="2305049"/>
              <a:ext cx="508001" cy="584199"/>
              <a:chOff x="3413126" y="2305050"/>
              <a:chExt cx="508000" cy="584200"/>
            </a:xfrm>
          </p:grpSpPr>
          <p:sp>
            <p:nvSpPr>
              <p:cNvPr id="27" name="Freeform 47"/>
              <p:cNvSpPr/>
              <p:nvPr>
                <p:custDataLst>
                  <p:tags r:id="rId8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256 w 320"/>
                  <a:gd name="T3" fmla="*/ 148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256" y="148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8" name="Freeform 48"/>
              <p:cNvSpPr/>
              <p:nvPr>
                <p:custDataLst>
                  <p:tags r:id="rId9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3808" name="Group 29"/>
            <p:cNvGrpSpPr/>
            <p:nvPr/>
          </p:nvGrpSpPr>
          <p:grpSpPr>
            <a:xfrm>
              <a:off x="5460858" y="2889248"/>
              <a:ext cx="508001" cy="584199"/>
              <a:chOff x="3921126" y="2889250"/>
              <a:chExt cx="508000" cy="584200"/>
            </a:xfrm>
          </p:grpSpPr>
          <p:sp>
            <p:nvSpPr>
              <p:cNvPr id="25" name="Freeform 49"/>
              <p:cNvSpPr/>
              <p:nvPr>
                <p:custDataLst>
                  <p:tags r:id="rId10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0 w 320"/>
                  <a:gd name="T5" fmla="*/ 0 h 184"/>
                  <a:gd name="T6" fmla="*/ 320 w 320"/>
                  <a:gd name="T7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6" name="Freeform 50"/>
              <p:cNvSpPr/>
              <p:nvPr>
                <p:custDataLst>
                  <p:tags r:id="rId11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3811" name="Group 30"/>
            <p:cNvGrpSpPr/>
            <p:nvPr/>
          </p:nvGrpSpPr>
          <p:grpSpPr>
            <a:xfrm>
              <a:off x="4952858" y="3473448"/>
              <a:ext cx="508002" cy="584202"/>
              <a:chOff x="3413126" y="3473448"/>
              <a:chExt cx="508002" cy="584202"/>
            </a:xfrm>
          </p:grpSpPr>
          <p:sp>
            <p:nvSpPr>
              <p:cNvPr id="23" name="Freeform 51"/>
              <p:cNvSpPr/>
              <p:nvPr>
                <p:custDataLst>
                  <p:tags r:id="rId12"/>
                </p:custDataLst>
              </p:nvPr>
            </p:nvSpPr>
            <p:spPr bwMode="auto">
              <a:xfrm>
                <a:off x="3413127" y="3473448"/>
                <a:ext cx="508001" cy="292100"/>
              </a:xfrm>
              <a:custGeom>
                <a:avLst/>
                <a:gdLst>
                  <a:gd name="T0" fmla="*/ 260 w 320"/>
                  <a:gd name="T1" fmla="*/ 150 h 184"/>
                  <a:gd name="T2" fmla="*/ 0 w 320"/>
                  <a:gd name="T3" fmla="*/ 0 h 184"/>
                  <a:gd name="T4" fmla="*/ 0 w 320"/>
                  <a:gd name="T5" fmla="*/ 184 h 184"/>
                  <a:gd name="T6" fmla="*/ 320 w 320"/>
                  <a:gd name="T7" fmla="*/ 184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4" name="Freeform 52"/>
              <p:cNvSpPr/>
              <p:nvPr>
                <p:custDataLst>
                  <p:tags r:id="rId13"/>
                </p:custDataLst>
              </p:nvPr>
            </p:nvSpPr>
            <p:spPr bwMode="auto">
              <a:xfrm>
                <a:off x="3413126" y="37655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320 w 320"/>
                  <a:gd name="T7" fmla="*/ 0 h 184"/>
                  <a:gd name="T8" fmla="*/ 0 w 320"/>
                  <a:gd name="T9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3814" name="Group 31"/>
            <p:cNvGrpSpPr/>
            <p:nvPr/>
          </p:nvGrpSpPr>
          <p:grpSpPr>
            <a:xfrm>
              <a:off x="5460858" y="2305049"/>
              <a:ext cx="508001" cy="584199"/>
              <a:chOff x="3921126" y="2305050"/>
              <a:chExt cx="508000" cy="584200"/>
            </a:xfrm>
          </p:grpSpPr>
          <p:sp>
            <p:nvSpPr>
              <p:cNvPr id="21" name="Freeform 55"/>
              <p:cNvSpPr/>
              <p:nvPr>
                <p:custDataLst>
                  <p:tags r:id="rId14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2" name="Freeform 56"/>
              <p:cNvSpPr/>
              <p:nvPr>
                <p:custDataLst>
                  <p:tags r:id="rId15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3817" name="Group 32"/>
            <p:cNvGrpSpPr/>
            <p:nvPr/>
          </p:nvGrpSpPr>
          <p:grpSpPr>
            <a:xfrm>
              <a:off x="4952858" y="2597150"/>
              <a:ext cx="1016000" cy="584200"/>
              <a:chOff x="3413126" y="2597150"/>
              <a:chExt cx="1016000" cy="584200"/>
            </a:xfrm>
          </p:grpSpPr>
          <p:sp>
            <p:nvSpPr>
              <p:cNvPr id="17" name="Freeform 58"/>
              <p:cNvSpPr/>
              <p:nvPr>
                <p:custDataLst>
                  <p:tags r:id="rId16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8" name="Freeform 59"/>
              <p:cNvSpPr/>
              <p:nvPr>
                <p:custDataLst>
                  <p:tags r:id="rId17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9" name="Freeform 60"/>
              <p:cNvSpPr/>
              <p:nvPr>
                <p:custDataLst>
                  <p:tags r:id="rId18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78 w 320"/>
                  <a:gd name="T1" fmla="*/ 4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78 w 320"/>
                  <a:gd name="T9" fmla="*/ 4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78" y="4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78" y="4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0" name="Freeform 62"/>
              <p:cNvSpPr/>
              <p:nvPr>
                <p:custDataLst>
                  <p:tags r:id="rId19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3822" name="Group 33"/>
            <p:cNvGrpSpPr/>
            <p:nvPr/>
          </p:nvGrpSpPr>
          <p:grpSpPr>
            <a:xfrm>
              <a:off x="4952861" y="2305051"/>
              <a:ext cx="1016001" cy="292100"/>
              <a:chOff x="3413126" y="2305050"/>
              <a:chExt cx="1016000" cy="292100"/>
            </a:xfrm>
          </p:grpSpPr>
          <p:sp>
            <p:nvSpPr>
              <p:cNvPr id="15" name="Freeform 65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0 h 184"/>
                  <a:gd name="T6" fmla="*/ 256 w 320"/>
                  <a:gd name="T7" fmla="*/ 148 h 184"/>
                  <a:gd name="T8" fmla="*/ 320 w 320"/>
                  <a:gd name="T9" fmla="*/ 184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56" y="148"/>
                    </a:lnTo>
                    <a:lnTo>
                      <a:pt x="320" y="18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6" name="Freeform 66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0 h 184"/>
                  <a:gd name="T12" fmla="*/ 0 w 320"/>
                  <a:gd name="T13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</p:grpSp>
      <p:sp>
        <p:nvSpPr>
          <p:cNvPr id="35" name="直角三角形 34"/>
          <p:cNvSpPr/>
          <p:nvPr>
            <p:custDataLst>
              <p:tags r:id="rId22"/>
            </p:custDataLst>
          </p:nvPr>
        </p:nvSpPr>
        <p:spPr>
          <a:xfrm>
            <a:off x="0" y="1022350"/>
            <a:ext cx="366713" cy="16351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350" strike="noStrike" noProof="1"/>
          </a:p>
        </p:txBody>
      </p:sp>
      <p:pic>
        <p:nvPicPr>
          <p:cNvPr id="3" name="图片 2" descr="2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466725" y="2157730"/>
            <a:ext cx="8039100" cy="4244340"/>
          </a:xfrm>
          <a:prstGeom prst="rect">
            <a:avLst/>
          </a:prstGeom>
        </p:spPr>
      </p:pic>
    </p:spTree>
    <p:custDataLst>
      <p:tags r:id="rId24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720725" y="400050"/>
            <a:ext cx="7531100" cy="1377950"/>
          </a:xfrm>
          <a:prstGeom prst="rect">
            <a:avLst/>
          </a:prstGeom>
        </p:spPr>
        <p:txBody>
          <a:bodyPr vert="horz" wrap="square" lIns="68580" tIns="34290" rIns="68580" bIns="3429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4000">
                <a:solidFill>
                  <a:srgbClr val="00B0F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/>
            <a:r>
              <a:rPr lang="en-US" altLang="zh-CN" sz="2700" strike="noStrike" noProof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3</a:t>
            </a:r>
            <a:r>
              <a:rPr lang="zh-CN" altLang="en-US" sz="2700" strike="noStrike" noProof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、单人申请</a:t>
            </a:r>
            <a:endParaRPr lang="zh-CN" altLang="en-US" sz="2700" strike="noStrike" noProof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fontAlgn="base"/>
            <a:r>
              <a:rPr lang="zh-CN" altLang="en-US" sz="2700" strike="noStrike" noProof="1" dirty="0">
                <a:solidFill>
                  <a:schemeClr val="bg1"/>
                </a:solidFill>
              </a:rPr>
              <a:t>单人申请的项目，请按选项选择好自己的项目，上传证明材料，最好以</a:t>
            </a:r>
            <a:r>
              <a:rPr lang="en-US" altLang="zh-CN" sz="2700" strike="noStrike" noProof="1" dirty="0">
                <a:solidFill>
                  <a:schemeClr val="bg1"/>
                </a:solidFill>
              </a:rPr>
              <a:t>pdf</a:t>
            </a:r>
            <a:r>
              <a:rPr lang="zh-CN" altLang="en-US" sz="2700" strike="noStrike" noProof="1" dirty="0">
                <a:solidFill>
                  <a:schemeClr val="bg1"/>
                </a:solidFill>
              </a:rPr>
              <a:t>和图片为宜。</a:t>
            </a:r>
            <a:endParaRPr lang="zh-CN" altLang="en-US" sz="2700" strike="noStrike" noProof="1" dirty="0">
              <a:solidFill>
                <a:schemeClr val="bg1"/>
              </a:solidFill>
            </a:endParaRPr>
          </a:p>
        </p:txBody>
      </p:sp>
      <p:grpSp>
        <p:nvGrpSpPr>
          <p:cNvPr id="35844" name="Group 25"/>
          <p:cNvGrpSpPr/>
          <p:nvPr/>
        </p:nvGrpSpPr>
        <p:grpSpPr>
          <a:xfrm rot="5400000">
            <a:off x="8151813" y="193675"/>
            <a:ext cx="327025" cy="1657350"/>
            <a:chOff x="4952858" y="2305049"/>
            <a:chExt cx="1016004" cy="1752601"/>
          </a:xfrm>
        </p:grpSpPr>
        <p:grpSp>
          <p:nvGrpSpPr>
            <p:cNvPr id="35845" name="Group 26"/>
            <p:cNvGrpSpPr/>
            <p:nvPr/>
          </p:nvGrpSpPr>
          <p:grpSpPr>
            <a:xfrm>
              <a:off x="4952858" y="3181347"/>
              <a:ext cx="1016000" cy="584200"/>
              <a:chOff x="3413126" y="3181350"/>
              <a:chExt cx="1016000" cy="584200"/>
            </a:xfrm>
          </p:grpSpPr>
          <p:sp>
            <p:nvSpPr>
              <p:cNvPr id="31" name="Freeform 35"/>
              <p:cNvSpPr/>
              <p:nvPr>
                <p:custDataLst>
                  <p:tags r:id="rId2"/>
                </p:custDataLst>
              </p:nvPr>
            </p:nvSpPr>
            <p:spPr bwMode="auto">
              <a:xfrm>
                <a:off x="3921126" y="34734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2" name="Freeform 38"/>
              <p:cNvSpPr/>
              <p:nvPr>
                <p:custDataLst>
                  <p:tags r:id="rId3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3" name="Freeform 39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222 w 320"/>
                  <a:gd name="T9" fmla="*/ 58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222" y="58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4" name="Freeform 41"/>
              <p:cNvSpPr/>
              <p:nvPr>
                <p:custDataLst>
                  <p:tags r:id="rId5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5850" name="Group 27"/>
            <p:cNvGrpSpPr/>
            <p:nvPr/>
          </p:nvGrpSpPr>
          <p:grpSpPr>
            <a:xfrm>
              <a:off x="4952859" y="2889248"/>
              <a:ext cx="508001" cy="584199"/>
              <a:chOff x="3413126" y="2889250"/>
              <a:chExt cx="508000" cy="584200"/>
            </a:xfrm>
          </p:grpSpPr>
          <p:sp>
            <p:nvSpPr>
              <p:cNvPr id="29" name="Freeform 42"/>
              <p:cNvSpPr/>
              <p:nvPr>
                <p:custDataLst>
                  <p:tags r:id="rId6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78 w 320"/>
                  <a:gd name="T3" fmla="*/ 44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78" y="44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0" name="Freeform 43"/>
              <p:cNvSpPr/>
              <p:nvPr>
                <p:custDataLst>
                  <p:tags r:id="rId7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184 h 184"/>
                  <a:gd name="T6" fmla="*/ 0 w 320"/>
                  <a:gd name="T7" fmla="*/ 184 h 184"/>
                  <a:gd name="T8" fmla="*/ 222 w 320"/>
                  <a:gd name="T9" fmla="*/ 58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22" y="58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5853" name="Group 28"/>
            <p:cNvGrpSpPr/>
            <p:nvPr/>
          </p:nvGrpSpPr>
          <p:grpSpPr>
            <a:xfrm>
              <a:off x="4952859" y="2305049"/>
              <a:ext cx="508001" cy="584199"/>
              <a:chOff x="3413126" y="2305050"/>
              <a:chExt cx="508000" cy="584200"/>
            </a:xfrm>
          </p:grpSpPr>
          <p:sp>
            <p:nvSpPr>
              <p:cNvPr id="27" name="Freeform 47"/>
              <p:cNvSpPr/>
              <p:nvPr>
                <p:custDataLst>
                  <p:tags r:id="rId8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256 w 320"/>
                  <a:gd name="T3" fmla="*/ 148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256" y="148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8" name="Freeform 48"/>
              <p:cNvSpPr/>
              <p:nvPr>
                <p:custDataLst>
                  <p:tags r:id="rId9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5856" name="Group 29"/>
            <p:cNvGrpSpPr/>
            <p:nvPr/>
          </p:nvGrpSpPr>
          <p:grpSpPr>
            <a:xfrm>
              <a:off x="5460858" y="2889248"/>
              <a:ext cx="508001" cy="584199"/>
              <a:chOff x="3921126" y="2889250"/>
              <a:chExt cx="508000" cy="584200"/>
            </a:xfrm>
          </p:grpSpPr>
          <p:sp>
            <p:nvSpPr>
              <p:cNvPr id="25" name="Freeform 49"/>
              <p:cNvSpPr/>
              <p:nvPr>
                <p:custDataLst>
                  <p:tags r:id="rId10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0 w 320"/>
                  <a:gd name="T5" fmla="*/ 0 h 184"/>
                  <a:gd name="T6" fmla="*/ 320 w 320"/>
                  <a:gd name="T7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6" name="Freeform 50"/>
              <p:cNvSpPr/>
              <p:nvPr>
                <p:custDataLst>
                  <p:tags r:id="rId11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5859" name="Group 30"/>
            <p:cNvGrpSpPr/>
            <p:nvPr/>
          </p:nvGrpSpPr>
          <p:grpSpPr>
            <a:xfrm>
              <a:off x="4952858" y="3473448"/>
              <a:ext cx="508002" cy="584202"/>
              <a:chOff x="3413126" y="3473448"/>
              <a:chExt cx="508002" cy="584202"/>
            </a:xfrm>
          </p:grpSpPr>
          <p:sp>
            <p:nvSpPr>
              <p:cNvPr id="23" name="Freeform 51"/>
              <p:cNvSpPr/>
              <p:nvPr>
                <p:custDataLst>
                  <p:tags r:id="rId12"/>
                </p:custDataLst>
              </p:nvPr>
            </p:nvSpPr>
            <p:spPr bwMode="auto">
              <a:xfrm>
                <a:off x="3413127" y="3473448"/>
                <a:ext cx="508001" cy="292100"/>
              </a:xfrm>
              <a:custGeom>
                <a:avLst/>
                <a:gdLst>
                  <a:gd name="T0" fmla="*/ 260 w 320"/>
                  <a:gd name="T1" fmla="*/ 150 h 184"/>
                  <a:gd name="T2" fmla="*/ 0 w 320"/>
                  <a:gd name="T3" fmla="*/ 0 h 184"/>
                  <a:gd name="T4" fmla="*/ 0 w 320"/>
                  <a:gd name="T5" fmla="*/ 184 h 184"/>
                  <a:gd name="T6" fmla="*/ 320 w 320"/>
                  <a:gd name="T7" fmla="*/ 184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4" name="Freeform 52"/>
              <p:cNvSpPr/>
              <p:nvPr>
                <p:custDataLst>
                  <p:tags r:id="rId13"/>
                </p:custDataLst>
              </p:nvPr>
            </p:nvSpPr>
            <p:spPr bwMode="auto">
              <a:xfrm>
                <a:off x="3413126" y="37655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320 w 320"/>
                  <a:gd name="T7" fmla="*/ 0 h 184"/>
                  <a:gd name="T8" fmla="*/ 0 w 320"/>
                  <a:gd name="T9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5862" name="Group 31"/>
            <p:cNvGrpSpPr/>
            <p:nvPr/>
          </p:nvGrpSpPr>
          <p:grpSpPr>
            <a:xfrm>
              <a:off x="5460858" y="2305049"/>
              <a:ext cx="508001" cy="584199"/>
              <a:chOff x="3921126" y="2305050"/>
              <a:chExt cx="508000" cy="584200"/>
            </a:xfrm>
          </p:grpSpPr>
          <p:sp>
            <p:nvSpPr>
              <p:cNvPr id="21" name="Freeform 55"/>
              <p:cNvSpPr/>
              <p:nvPr>
                <p:custDataLst>
                  <p:tags r:id="rId14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2" name="Freeform 56"/>
              <p:cNvSpPr/>
              <p:nvPr>
                <p:custDataLst>
                  <p:tags r:id="rId15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5865" name="Group 32"/>
            <p:cNvGrpSpPr/>
            <p:nvPr/>
          </p:nvGrpSpPr>
          <p:grpSpPr>
            <a:xfrm>
              <a:off x="4952858" y="2597150"/>
              <a:ext cx="1016000" cy="584200"/>
              <a:chOff x="3413126" y="2597150"/>
              <a:chExt cx="1016000" cy="584200"/>
            </a:xfrm>
          </p:grpSpPr>
          <p:sp>
            <p:nvSpPr>
              <p:cNvPr id="17" name="Freeform 58"/>
              <p:cNvSpPr/>
              <p:nvPr>
                <p:custDataLst>
                  <p:tags r:id="rId16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8" name="Freeform 59"/>
              <p:cNvSpPr/>
              <p:nvPr>
                <p:custDataLst>
                  <p:tags r:id="rId17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9" name="Freeform 60"/>
              <p:cNvSpPr/>
              <p:nvPr>
                <p:custDataLst>
                  <p:tags r:id="rId18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78 w 320"/>
                  <a:gd name="T1" fmla="*/ 4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78 w 320"/>
                  <a:gd name="T9" fmla="*/ 4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78" y="4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78" y="4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0" name="Freeform 62"/>
              <p:cNvSpPr/>
              <p:nvPr>
                <p:custDataLst>
                  <p:tags r:id="rId19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5870" name="Group 33"/>
            <p:cNvGrpSpPr/>
            <p:nvPr/>
          </p:nvGrpSpPr>
          <p:grpSpPr>
            <a:xfrm>
              <a:off x="4952861" y="2305051"/>
              <a:ext cx="1016001" cy="292100"/>
              <a:chOff x="3413126" y="2305050"/>
              <a:chExt cx="1016000" cy="292100"/>
            </a:xfrm>
          </p:grpSpPr>
          <p:sp>
            <p:nvSpPr>
              <p:cNvPr id="15" name="Freeform 65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0 h 184"/>
                  <a:gd name="T6" fmla="*/ 256 w 320"/>
                  <a:gd name="T7" fmla="*/ 148 h 184"/>
                  <a:gd name="T8" fmla="*/ 320 w 320"/>
                  <a:gd name="T9" fmla="*/ 184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56" y="148"/>
                    </a:lnTo>
                    <a:lnTo>
                      <a:pt x="320" y="18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6" name="Freeform 66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0 h 184"/>
                  <a:gd name="T12" fmla="*/ 0 w 320"/>
                  <a:gd name="T13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</p:grpSp>
      <p:sp>
        <p:nvSpPr>
          <p:cNvPr id="35" name="直角三角形 34"/>
          <p:cNvSpPr/>
          <p:nvPr>
            <p:custDataLst>
              <p:tags r:id="rId22"/>
            </p:custDataLst>
          </p:nvPr>
        </p:nvSpPr>
        <p:spPr>
          <a:xfrm>
            <a:off x="0" y="1022350"/>
            <a:ext cx="366713" cy="16351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350" strike="noStrike" noProof="1"/>
          </a:p>
        </p:txBody>
      </p:sp>
      <p:pic>
        <p:nvPicPr>
          <p:cNvPr id="3" name="图片 2" descr="3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720725" y="1953895"/>
            <a:ext cx="7686040" cy="4635500"/>
          </a:xfrm>
          <a:prstGeom prst="rect">
            <a:avLst/>
          </a:prstGeom>
        </p:spPr>
      </p:pic>
    </p:spTree>
    <p:custDataLst>
      <p:tags r:id="rId24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7890" name="文本框 1"/>
          <p:cNvSpPr txBox="1"/>
          <p:nvPr>
            <p:custDataLst>
              <p:tags r:id="rId1"/>
            </p:custDataLst>
          </p:nvPr>
        </p:nvSpPr>
        <p:spPr>
          <a:xfrm>
            <a:off x="720725" y="400050"/>
            <a:ext cx="7531100" cy="1377950"/>
          </a:xfrm>
          <a:prstGeom prst="rect">
            <a:avLst/>
          </a:prstGeom>
          <a:noFill/>
          <a:ln w="9525">
            <a:noFill/>
          </a:ln>
        </p:spPr>
        <p:txBody>
          <a:bodyPr wrap="square" lIns="68580" tIns="34290" rIns="68580" bIns="34290" anchor="ctr"/>
          <a:p>
            <a:pPr>
              <a:lnSpc>
                <a:spcPct val="90000"/>
              </a:lnSpc>
            </a:pPr>
            <a:r>
              <a:rPr lang="en-US" altLang="zh-CN" sz="270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charset="-122"/>
              </a:rPr>
              <a:t>4.</a:t>
            </a:r>
            <a:r>
              <a:rPr lang="zh-CN" altLang="en-US" sz="270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charset="-122"/>
              </a:rPr>
              <a:t>团队申报</a:t>
            </a:r>
            <a:endParaRPr lang="zh-CN" altLang="en-US" sz="27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charset="-122"/>
            </a:endParaRPr>
          </a:p>
          <a:p>
            <a:pPr>
              <a:lnSpc>
                <a:spcPct val="90000"/>
              </a:lnSpc>
            </a:pPr>
            <a:r>
              <a:rPr lang="zh-CN" altLang="en-US" sz="270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charset="-122"/>
              </a:rPr>
              <a:t>团队申报的项目，请务必以团队负责人申请，切勿重复申报。</a:t>
            </a:r>
            <a:endParaRPr lang="zh-CN" altLang="en-US" sz="2700" dirty="0">
              <a:solidFill>
                <a:schemeClr val="bg1"/>
              </a:solidFill>
              <a:latin typeface="Arial" panose="020B0604020202020204" pitchFamily="34" charset="0"/>
              <a:ea typeface="黑体" panose="02010609060101010101" charset="-122"/>
            </a:endParaRPr>
          </a:p>
          <a:p>
            <a:pPr>
              <a:lnSpc>
                <a:spcPct val="90000"/>
              </a:lnSpc>
            </a:pPr>
            <a:r>
              <a:rPr lang="zh-CN" altLang="en-US" sz="270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charset="-122"/>
              </a:rPr>
              <a:t>（</a:t>
            </a:r>
            <a:r>
              <a:rPr lang="en-US" altLang="zh-CN" sz="270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charset="-122"/>
              </a:rPr>
              <a:t>1</a:t>
            </a:r>
            <a:r>
              <a:rPr lang="zh-CN" altLang="en-US" sz="270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charset="-122"/>
              </a:rPr>
              <a:t>）选好团队项目，点击</a:t>
            </a:r>
            <a:r>
              <a:rPr lang="zh-CN" altLang="en-US" sz="2700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charset="-122"/>
              </a:rPr>
              <a:t>添加组员</a:t>
            </a:r>
            <a:endParaRPr lang="zh-CN" altLang="en-US" sz="2700" dirty="0">
              <a:solidFill>
                <a:srgbClr val="FF0000"/>
              </a:solidFill>
              <a:latin typeface="Arial" panose="020B0604020202020204" pitchFamily="34" charset="0"/>
              <a:ea typeface="黑体" panose="02010609060101010101" charset="-122"/>
            </a:endParaRPr>
          </a:p>
        </p:txBody>
      </p:sp>
      <p:grpSp>
        <p:nvGrpSpPr>
          <p:cNvPr id="37892" name="Group 25"/>
          <p:cNvGrpSpPr/>
          <p:nvPr/>
        </p:nvGrpSpPr>
        <p:grpSpPr>
          <a:xfrm rot="5400000">
            <a:off x="8151813" y="193675"/>
            <a:ext cx="327025" cy="1657350"/>
            <a:chOff x="4952858" y="2305049"/>
            <a:chExt cx="1016004" cy="1752601"/>
          </a:xfrm>
        </p:grpSpPr>
        <p:grpSp>
          <p:nvGrpSpPr>
            <p:cNvPr id="37893" name="Group 26"/>
            <p:cNvGrpSpPr/>
            <p:nvPr/>
          </p:nvGrpSpPr>
          <p:grpSpPr>
            <a:xfrm>
              <a:off x="4952858" y="3181347"/>
              <a:ext cx="1016000" cy="584200"/>
              <a:chOff x="3413126" y="3181350"/>
              <a:chExt cx="1016000" cy="584200"/>
            </a:xfrm>
          </p:grpSpPr>
          <p:sp>
            <p:nvSpPr>
              <p:cNvPr id="31" name="Freeform 35"/>
              <p:cNvSpPr/>
              <p:nvPr>
                <p:custDataLst>
                  <p:tags r:id="rId2"/>
                </p:custDataLst>
              </p:nvPr>
            </p:nvSpPr>
            <p:spPr bwMode="auto">
              <a:xfrm>
                <a:off x="3921126" y="34734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2" name="Freeform 38"/>
              <p:cNvSpPr/>
              <p:nvPr>
                <p:custDataLst>
                  <p:tags r:id="rId3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3" name="Freeform 39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222 w 320"/>
                  <a:gd name="T9" fmla="*/ 58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222" y="58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4" name="Freeform 41"/>
              <p:cNvSpPr/>
              <p:nvPr>
                <p:custDataLst>
                  <p:tags r:id="rId5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7898" name="Group 27"/>
            <p:cNvGrpSpPr/>
            <p:nvPr/>
          </p:nvGrpSpPr>
          <p:grpSpPr>
            <a:xfrm>
              <a:off x="4952859" y="2889248"/>
              <a:ext cx="508001" cy="584199"/>
              <a:chOff x="3413126" y="2889250"/>
              <a:chExt cx="508000" cy="584200"/>
            </a:xfrm>
          </p:grpSpPr>
          <p:sp>
            <p:nvSpPr>
              <p:cNvPr id="29" name="Freeform 42"/>
              <p:cNvSpPr/>
              <p:nvPr>
                <p:custDataLst>
                  <p:tags r:id="rId6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78 w 320"/>
                  <a:gd name="T3" fmla="*/ 44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78" y="44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0" name="Freeform 43"/>
              <p:cNvSpPr/>
              <p:nvPr>
                <p:custDataLst>
                  <p:tags r:id="rId7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184 h 184"/>
                  <a:gd name="T6" fmla="*/ 0 w 320"/>
                  <a:gd name="T7" fmla="*/ 184 h 184"/>
                  <a:gd name="T8" fmla="*/ 222 w 320"/>
                  <a:gd name="T9" fmla="*/ 58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22" y="58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7901" name="Group 28"/>
            <p:cNvGrpSpPr/>
            <p:nvPr/>
          </p:nvGrpSpPr>
          <p:grpSpPr>
            <a:xfrm>
              <a:off x="4952859" y="2305049"/>
              <a:ext cx="508001" cy="584199"/>
              <a:chOff x="3413126" y="2305050"/>
              <a:chExt cx="508000" cy="584200"/>
            </a:xfrm>
          </p:grpSpPr>
          <p:sp>
            <p:nvSpPr>
              <p:cNvPr id="27" name="Freeform 47"/>
              <p:cNvSpPr/>
              <p:nvPr>
                <p:custDataLst>
                  <p:tags r:id="rId8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256 w 320"/>
                  <a:gd name="T3" fmla="*/ 148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256" y="148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8" name="Freeform 48"/>
              <p:cNvSpPr/>
              <p:nvPr>
                <p:custDataLst>
                  <p:tags r:id="rId9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7904" name="Group 29"/>
            <p:cNvGrpSpPr/>
            <p:nvPr/>
          </p:nvGrpSpPr>
          <p:grpSpPr>
            <a:xfrm>
              <a:off x="5460858" y="2889248"/>
              <a:ext cx="508001" cy="584199"/>
              <a:chOff x="3921126" y="2889250"/>
              <a:chExt cx="508000" cy="584200"/>
            </a:xfrm>
          </p:grpSpPr>
          <p:sp>
            <p:nvSpPr>
              <p:cNvPr id="25" name="Freeform 49"/>
              <p:cNvSpPr/>
              <p:nvPr>
                <p:custDataLst>
                  <p:tags r:id="rId10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0 w 320"/>
                  <a:gd name="T5" fmla="*/ 0 h 184"/>
                  <a:gd name="T6" fmla="*/ 320 w 320"/>
                  <a:gd name="T7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6" name="Freeform 50"/>
              <p:cNvSpPr/>
              <p:nvPr>
                <p:custDataLst>
                  <p:tags r:id="rId11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7907" name="Group 30"/>
            <p:cNvGrpSpPr/>
            <p:nvPr/>
          </p:nvGrpSpPr>
          <p:grpSpPr>
            <a:xfrm>
              <a:off x="4952858" y="3473448"/>
              <a:ext cx="508002" cy="584202"/>
              <a:chOff x="3413126" y="3473448"/>
              <a:chExt cx="508002" cy="584202"/>
            </a:xfrm>
          </p:grpSpPr>
          <p:sp>
            <p:nvSpPr>
              <p:cNvPr id="23" name="Freeform 51"/>
              <p:cNvSpPr/>
              <p:nvPr>
                <p:custDataLst>
                  <p:tags r:id="rId12"/>
                </p:custDataLst>
              </p:nvPr>
            </p:nvSpPr>
            <p:spPr bwMode="auto">
              <a:xfrm>
                <a:off x="3413127" y="3473448"/>
                <a:ext cx="508001" cy="292100"/>
              </a:xfrm>
              <a:custGeom>
                <a:avLst/>
                <a:gdLst>
                  <a:gd name="T0" fmla="*/ 260 w 320"/>
                  <a:gd name="T1" fmla="*/ 150 h 184"/>
                  <a:gd name="T2" fmla="*/ 0 w 320"/>
                  <a:gd name="T3" fmla="*/ 0 h 184"/>
                  <a:gd name="T4" fmla="*/ 0 w 320"/>
                  <a:gd name="T5" fmla="*/ 184 h 184"/>
                  <a:gd name="T6" fmla="*/ 320 w 320"/>
                  <a:gd name="T7" fmla="*/ 184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4" name="Freeform 52"/>
              <p:cNvSpPr/>
              <p:nvPr>
                <p:custDataLst>
                  <p:tags r:id="rId13"/>
                </p:custDataLst>
              </p:nvPr>
            </p:nvSpPr>
            <p:spPr bwMode="auto">
              <a:xfrm>
                <a:off x="3413126" y="37655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320 w 320"/>
                  <a:gd name="T7" fmla="*/ 0 h 184"/>
                  <a:gd name="T8" fmla="*/ 0 w 320"/>
                  <a:gd name="T9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7910" name="Group 31"/>
            <p:cNvGrpSpPr/>
            <p:nvPr/>
          </p:nvGrpSpPr>
          <p:grpSpPr>
            <a:xfrm>
              <a:off x="5460858" y="2305049"/>
              <a:ext cx="508001" cy="584199"/>
              <a:chOff x="3921126" y="2305050"/>
              <a:chExt cx="508000" cy="584200"/>
            </a:xfrm>
          </p:grpSpPr>
          <p:sp>
            <p:nvSpPr>
              <p:cNvPr id="21" name="Freeform 55"/>
              <p:cNvSpPr/>
              <p:nvPr>
                <p:custDataLst>
                  <p:tags r:id="rId14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2" name="Freeform 56"/>
              <p:cNvSpPr/>
              <p:nvPr>
                <p:custDataLst>
                  <p:tags r:id="rId15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7913" name="Group 32"/>
            <p:cNvGrpSpPr/>
            <p:nvPr/>
          </p:nvGrpSpPr>
          <p:grpSpPr>
            <a:xfrm>
              <a:off x="4952858" y="2597150"/>
              <a:ext cx="1016000" cy="584200"/>
              <a:chOff x="3413126" y="2597150"/>
              <a:chExt cx="1016000" cy="584200"/>
            </a:xfrm>
          </p:grpSpPr>
          <p:sp>
            <p:nvSpPr>
              <p:cNvPr id="17" name="Freeform 58"/>
              <p:cNvSpPr/>
              <p:nvPr>
                <p:custDataLst>
                  <p:tags r:id="rId16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8" name="Freeform 59"/>
              <p:cNvSpPr/>
              <p:nvPr>
                <p:custDataLst>
                  <p:tags r:id="rId17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9" name="Freeform 60"/>
              <p:cNvSpPr/>
              <p:nvPr>
                <p:custDataLst>
                  <p:tags r:id="rId18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78 w 320"/>
                  <a:gd name="T1" fmla="*/ 4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78 w 320"/>
                  <a:gd name="T9" fmla="*/ 4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78" y="4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78" y="4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0" name="Freeform 62"/>
              <p:cNvSpPr/>
              <p:nvPr>
                <p:custDataLst>
                  <p:tags r:id="rId19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7918" name="Group 33"/>
            <p:cNvGrpSpPr/>
            <p:nvPr/>
          </p:nvGrpSpPr>
          <p:grpSpPr>
            <a:xfrm>
              <a:off x="4952861" y="2305051"/>
              <a:ext cx="1016001" cy="292100"/>
              <a:chOff x="3413126" y="2305050"/>
              <a:chExt cx="1016000" cy="292100"/>
            </a:xfrm>
          </p:grpSpPr>
          <p:sp>
            <p:nvSpPr>
              <p:cNvPr id="15" name="Freeform 65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0 h 184"/>
                  <a:gd name="T6" fmla="*/ 256 w 320"/>
                  <a:gd name="T7" fmla="*/ 148 h 184"/>
                  <a:gd name="T8" fmla="*/ 320 w 320"/>
                  <a:gd name="T9" fmla="*/ 184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56" y="148"/>
                    </a:lnTo>
                    <a:lnTo>
                      <a:pt x="320" y="18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6" name="Freeform 66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0 h 184"/>
                  <a:gd name="T12" fmla="*/ 0 w 320"/>
                  <a:gd name="T13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</p:grpSp>
      <p:sp>
        <p:nvSpPr>
          <p:cNvPr id="35" name="直角三角形 34"/>
          <p:cNvSpPr/>
          <p:nvPr>
            <p:custDataLst>
              <p:tags r:id="rId22"/>
            </p:custDataLst>
          </p:nvPr>
        </p:nvSpPr>
        <p:spPr>
          <a:xfrm>
            <a:off x="0" y="1022350"/>
            <a:ext cx="366713" cy="16351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350" strike="noStrike" noProof="1"/>
          </a:p>
        </p:txBody>
      </p:sp>
      <p:pic>
        <p:nvPicPr>
          <p:cNvPr id="2" name="图片 1" descr="4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35890" y="2065020"/>
            <a:ext cx="8872220" cy="4300220"/>
          </a:xfrm>
          <a:prstGeom prst="rect">
            <a:avLst/>
          </a:prstGeom>
        </p:spPr>
      </p:pic>
    </p:spTree>
    <p:custDataLst>
      <p:tags r:id="rId24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9938" name="文本框 1"/>
          <p:cNvSpPr txBox="1"/>
          <p:nvPr>
            <p:custDataLst>
              <p:tags r:id="rId1"/>
            </p:custDataLst>
          </p:nvPr>
        </p:nvSpPr>
        <p:spPr>
          <a:xfrm>
            <a:off x="713740" y="495618"/>
            <a:ext cx="7531100" cy="1217612"/>
          </a:xfrm>
          <a:prstGeom prst="rect">
            <a:avLst/>
          </a:prstGeom>
          <a:noFill/>
          <a:ln w="9525">
            <a:noFill/>
          </a:ln>
        </p:spPr>
        <p:txBody>
          <a:bodyPr wrap="square" lIns="68580" tIns="34290" rIns="68580" bIns="34290" anchor="ctr"/>
          <a:p>
            <a:pPr>
              <a:lnSpc>
                <a:spcPct val="90000"/>
              </a:lnSpc>
            </a:pPr>
            <a:r>
              <a:rPr lang="zh-CN" altLang="en-US" sz="270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charset="-122"/>
              </a:rPr>
              <a:t>（</a:t>
            </a:r>
            <a:r>
              <a:rPr lang="en-US" altLang="zh-CN" sz="270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charset="-122"/>
              </a:rPr>
              <a:t>2</a:t>
            </a:r>
            <a:r>
              <a:rPr lang="zh-CN" altLang="en-US" sz="2700" dirty="0">
                <a:solidFill>
                  <a:schemeClr val="bg1"/>
                </a:solidFill>
                <a:latin typeface="Arial" panose="020B0604020202020204" pitchFamily="34" charset="0"/>
                <a:ea typeface="黑体" panose="02010609060101010101" charset="-122"/>
              </a:rPr>
              <a:t>）进入学生库，选择自己的团队成员，点击</a:t>
            </a:r>
            <a:r>
              <a:rPr lang="zh-CN" altLang="en-US" sz="2700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charset="-122"/>
              </a:rPr>
              <a:t>添加</a:t>
            </a:r>
            <a:endParaRPr lang="zh-CN" altLang="en-US" sz="2700" dirty="0">
              <a:solidFill>
                <a:srgbClr val="FF0000"/>
              </a:solidFill>
              <a:latin typeface="Arial" panose="020B0604020202020204" pitchFamily="34" charset="0"/>
              <a:ea typeface="黑体" panose="02010609060101010101" charset="-122"/>
            </a:endParaRPr>
          </a:p>
        </p:txBody>
      </p:sp>
      <p:grpSp>
        <p:nvGrpSpPr>
          <p:cNvPr id="39940" name="Group 25"/>
          <p:cNvGrpSpPr/>
          <p:nvPr/>
        </p:nvGrpSpPr>
        <p:grpSpPr>
          <a:xfrm rot="5400000">
            <a:off x="8151813" y="193675"/>
            <a:ext cx="327025" cy="1657350"/>
            <a:chOff x="4952858" y="2305049"/>
            <a:chExt cx="1016004" cy="1752601"/>
          </a:xfrm>
        </p:grpSpPr>
        <p:grpSp>
          <p:nvGrpSpPr>
            <p:cNvPr id="39941" name="Group 26"/>
            <p:cNvGrpSpPr/>
            <p:nvPr/>
          </p:nvGrpSpPr>
          <p:grpSpPr>
            <a:xfrm>
              <a:off x="4952858" y="3181347"/>
              <a:ext cx="1016000" cy="584200"/>
              <a:chOff x="3413126" y="3181350"/>
              <a:chExt cx="1016000" cy="584200"/>
            </a:xfrm>
          </p:grpSpPr>
          <p:sp>
            <p:nvSpPr>
              <p:cNvPr id="31" name="Freeform 35"/>
              <p:cNvSpPr/>
              <p:nvPr>
                <p:custDataLst>
                  <p:tags r:id="rId2"/>
                </p:custDataLst>
              </p:nvPr>
            </p:nvSpPr>
            <p:spPr bwMode="auto">
              <a:xfrm>
                <a:off x="3921126" y="34734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2" name="Freeform 38"/>
              <p:cNvSpPr/>
              <p:nvPr>
                <p:custDataLst>
                  <p:tags r:id="rId3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3" name="Freeform 39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222 w 320"/>
                  <a:gd name="T9" fmla="*/ 58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222" y="58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4" name="Freeform 41"/>
              <p:cNvSpPr/>
              <p:nvPr>
                <p:custDataLst>
                  <p:tags r:id="rId5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9946" name="Group 27"/>
            <p:cNvGrpSpPr/>
            <p:nvPr/>
          </p:nvGrpSpPr>
          <p:grpSpPr>
            <a:xfrm>
              <a:off x="4952859" y="2889248"/>
              <a:ext cx="508001" cy="584199"/>
              <a:chOff x="3413126" y="2889250"/>
              <a:chExt cx="508000" cy="584200"/>
            </a:xfrm>
          </p:grpSpPr>
          <p:sp>
            <p:nvSpPr>
              <p:cNvPr id="29" name="Freeform 42"/>
              <p:cNvSpPr/>
              <p:nvPr>
                <p:custDataLst>
                  <p:tags r:id="rId6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78 w 320"/>
                  <a:gd name="T3" fmla="*/ 44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78" y="44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0" name="Freeform 43"/>
              <p:cNvSpPr/>
              <p:nvPr>
                <p:custDataLst>
                  <p:tags r:id="rId7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184 h 184"/>
                  <a:gd name="T6" fmla="*/ 0 w 320"/>
                  <a:gd name="T7" fmla="*/ 184 h 184"/>
                  <a:gd name="T8" fmla="*/ 222 w 320"/>
                  <a:gd name="T9" fmla="*/ 58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22" y="58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9949" name="Group 28"/>
            <p:cNvGrpSpPr/>
            <p:nvPr/>
          </p:nvGrpSpPr>
          <p:grpSpPr>
            <a:xfrm>
              <a:off x="4952859" y="2305049"/>
              <a:ext cx="508001" cy="584199"/>
              <a:chOff x="3413126" y="2305050"/>
              <a:chExt cx="508000" cy="584200"/>
            </a:xfrm>
          </p:grpSpPr>
          <p:sp>
            <p:nvSpPr>
              <p:cNvPr id="27" name="Freeform 47"/>
              <p:cNvSpPr/>
              <p:nvPr>
                <p:custDataLst>
                  <p:tags r:id="rId8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256 w 320"/>
                  <a:gd name="T3" fmla="*/ 148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256" y="148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8" name="Freeform 48"/>
              <p:cNvSpPr/>
              <p:nvPr>
                <p:custDataLst>
                  <p:tags r:id="rId9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9952" name="Group 29"/>
            <p:cNvGrpSpPr/>
            <p:nvPr/>
          </p:nvGrpSpPr>
          <p:grpSpPr>
            <a:xfrm>
              <a:off x="5460858" y="2889248"/>
              <a:ext cx="508001" cy="584199"/>
              <a:chOff x="3921126" y="2889250"/>
              <a:chExt cx="508000" cy="584200"/>
            </a:xfrm>
          </p:grpSpPr>
          <p:sp>
            <p:nvSpPr>
              <p:cNvPr id="25" name="Freeform 49"/>
              <p:cNvSpPr/>
              <p:nvPr>
                <p:custDataLst>
                  <p:tags r:id="rId10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0 w 320"/>
                  <a:gd name="T5" fmla="*/ 0 h 184"/>
                  <a:gd name="T6" fmla="*/ 320 w 320"/>
                  <a:gd name="T7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6" name="Freeform 50"/>
              <p:cNvSpPr/>
              <p:nvPr>
                <p:custDataLst>
                  <p:tags r:id="rId11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9955" name="Group 30"/>
            <p:cNvGrpSpPr/>
            <p:nvPr/>
          </p:nvGrpSpPr>
          <p:grpSpPr>
            <a:xfrm>
              <a:off x="4952858" y="3473448"/>
              <a:ext cx="508002" cy="584202"/>
              <a:chOff x="3413126" y="3473448"/>
              <a:chExt cx="508002" cy="584202"/>
            </a:xfrm>
          </p:grpSpPr>
          <p:sp>
            <p:nvSpPr>
              <p:cNvPr id="23" name="Freeform 51"/>
              <p:cNvSpPr/>
              <p:nvPr>
                <p:custDataLst>
                  <p:tags r:id="rId12"/>
                </p:custDataLst>
              </p:nvPr>
            </p:nvSpPr>
            <p:spPr bwMode="auto">
              <a:xfrm>
                <a:off x="3413127" y="3473448"/>
                <a:ext cx="508001" cy="292100"/>
              </a:xfrm>
              <a:custGeom>
                <a:avLst/>
                <a:gdLst>
                  <a:gd name="T0" fmla="*/ 260 w 320"/>
                  <a:gd name="T1" fmla="*/ 150 h 184"/>
                  <a:gd name="T2" fmla="*/ 0 w 320"/>
                  <a:gd name="T3" fmla="*/ 0 h 184"/>
                  <a:gd name="T4" fmla="*/ 0 w 320"/>
                  <a:gd name="T5" fmla="*/ 184 h 184"/>
                  <a:gd name="T6" fmla="*/ 320 w 320"/>
                  <a:gd name="T7" fmla="*/ 184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4" name="Freeform 52"/>
              <p:cNvSpPr/>
              <p:nvPr>
                <p:custDataLst>
                  <p:tags r:id="rId13"/>
                </p:custDataLst>
              </p:nvPr>
            </p:nvSpPr>
            <p:spPr bwMode="auto">
              <a:xfrm>
                <a:off x="3413126" y="37655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320 w 320"/>
                  <a:gd name="T7" fmla="*/ 0 h 184"/>
                  <a:gd name="T8" fmla="*/ 0 w 320"/>
                  <a:gd name="T9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9958" name="Group 31"/>
            <p:cNvGrpSpPr/>
            <p:nvPr/>
          </p:nvGrpSpPr>
          <p:grpSpPr>
            <a:xfrm>
              <a:off x="5460858" y="2305049"/>
              <a:ext cx="508001" cy="584199"/>
              <a:chOff x="3921126" y="2305050"/>
              <a:chExt cx="508000" cy="584200"/>
            </a:xfrm>
          </p:grpSpPr>
          <p:sp>
            <p:nvSpPr>
              <p:cNvPr id="21" name="Freeform 55"/>
              <p:cNvSpPr/>
              <p:nvPr>
                <p:custDataLst>
                  <p:tags r:id="rId14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2" name="Freeform 56"/>
              <p:cNvSpPr/>
              <p:nvPr>
                <p:custDataLst>
                  <p:tags r:id="rId15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9961" name="Group 32"/>
            <p:cNvGrpSpPr/>
            <p:nvPr/>
          </p:nvGrpSpPr>
          <p:grpSpPr>
            <a:xfrm>
              <a:off x="4952858" y="2597150"/>
              <a:ext cx="1016000" cy="584200"/>
              <a:chOff x="3413126" y="2597150"/>
              <a:chExt cx="1016000" cy="584200"/>
            </a:xfrm>
          </p:grpSpPr>
          <p:sp>
            <p:nvSpPr>
              <p:cNvPr id="17" name="Freeform 58"/>
              <p:cNvSpPr/>
              <p:nvPr>
                <p:custDataLst>
                  <p:tags r:id="rId16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8" name="Freeform 59"/>
              <p:cNvSpPr/>
              <p:nvPr>
                <p:custDataLst>
                  <p:tags r:id="rId17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9" name="Freeform 60"/>
              <p:cNvSpPr/>
              <p:nvPr>
                <p:custDataLst>
                  <p:tags r:id="rId18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78 w 320"/>
                  <a:gd name="T1" fmla="*/ 4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78 w 320"/>
                  <a:gd name="T9" fmla="*/ 4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78" y="4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78" y="4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0" name="Freeform 62"/>
              <p:cNvSpPr/>
              <p:nvPr>
                <p:custDataLst>
                  <p:tags r:id="rId19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39966" name="Group 33"/>
            <p:cNvGrpSpPr/>
            <p:nvPr/>
          </p:nvGrpSpPr>
          <p:grpSpPr>
            <a:xfrm>
              <a:off x="4952861" y="2305051"/>
              <a:ext cx="1016001" cy="292100"/>
              <a:chOff x="3413126" y="2305050"/>
              <a:chExt cx="1016000" cy="292100"/>
            </a:xfrm>
          </p:grpSpPr>
          <p:sp>
            <p:nvSpPr>
              <p:cNvPr id="15" name="Freeform 65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0 h 184"/>
                  <a:gd name="T6" fmla="*/ 256 w 320"/>
                  <a:gd name="T7" fmla="*/ 148 h 184"/>
                  <a:gd name="T8" fmla="*/ 320 w 320"/>
                  <a:gd name="T9" fmla="*/ 184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56" y="148"/>
                    </a:lnTo>
                    <a:lnTo>
                      <a:pt x="320" y="18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6" name="Freeform 66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0 h 184"/>
                  <a:gd name="T12" fmla="*/ 0 w 320"/>
                  <a:gd name="T13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</p:grpSp>
      <p:sp>
        <p:nvSpPr>
          <p:cNvPr id="35" name="直角三角形 34"/>
          <p:cNvSpPr/>
          <p:nvPr>
            <p:custDataLst>
              <p:tags r:id="rId22"/>
            </p:custDataLst>
          </p:nvPr>
        </p:nvSpPr>
        <p:spPr>
          <a:xfrm>
            <a:off x="0" y="1022350"/>
            <a:ext cx="366713" cy="16351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350" strike="noStrike" noProof="1"/>
          </a:p>
        </p:txBody>
      </p:sp>
      <p:pic>
        <p:nvPicPr>
          <p:cNvPr id="3" name="图片 2" descr="6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805180" y="1919605"/>
            <a:ext cx="7348220" cy="4098290"/>
          </a:xfrm>
          <a:prstGeom prst="rect">
            <a:avLst/>
          </a:prstGeom>
        </p:spPr>
      </p:pic>
    </p:spTree>
    <p:custDataLst>
      <p:tags r:id="rId24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1986" name="文本框 1"/>
          <p:cNvSpPr txBox="1"/>
          <p:nvPr>
            <p:custDataLst>
              <p:tags r:id="rId1"/>
            </p:custDataLst>
          </p:nvPr>
        </p:nvSpPr>
        <p:spPr>
          <a:xfrm>
            <a:off x="714375" y="227013"/>
            <a:ext cx="7529513" cy="2009775"/>
          </a:xfrm>
          <a:prstGeom prst="rect">
            <a:avLst/>
          </a:prstGeom>
          <a:noFill/>
          <a:ln w="9525">
            <a:noFill/>
          </a:ln>
        </p:spPr>
        <p:txBody>
          <a:bodyPr wrap="square" lIns="68580" tIns="34290" rIns="68580" bIns="34290" anchor="ctr"/>
          <a:p>
            <a:pPr>
              <a:lnSpc>
                <a:spcPct val="90000"/>
              </a:lnSpc>
            </a:pPr>
            <a:r>
              <a:rPr lang="zh-CN" altLang="en-US" sz="2700" b="1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charset="-122"/>
              </a:rPr>
              <a:t>组员添加完毕后，请负责人注意组员的排序问题，因排序影响学分取得，请负责人以项目的申报书排序为准。团队建设完毕后，上传证明材料，提交。</a:t>
            </a:r>
            <a:endParaRPr lang="zh-CN" altLang="en-US" sz="2700" b="1" dirty="0">
              <a:solidFill>
                <a:srgbClr val="FF0000"/>
              </a:solidFill>
              <a:latin typeface="Arial" panose="020B0604020202020204" pitchFamily="34" charset="0"/>
              <a:ea typeface="黑体" panose="02010609060101010101" charset="-122"/>
            </a:endParaRPr>
          </a:p>
        </p:txBody>
      </p:sp>
      <p:grpSp>
        <p:nvGrpSpPr>
          <p:cNvPr id="41988" name="Group 25"/>
          <p:cNvGrpSpPr/>
          <p:nvPr/>
        </p:nvGrpSpPr>
        <p:grpSpPr>
          <a:xfrm rot="5400000">
            <a:off x="8151813" y="193675"/>
            <a:ext cx="327025" cy="1657350"/>
            <a:chOff x="4952858" y="2305049"/>
            <a:chExt cx="1016004" cy="1752601"/>
          </a:xfrm>
        </p:grpSpPr>
        <p:grpSp>
          <p:nvGrpSpPr>
            <p:cNvPr id="41989" name="Group 26"/>
            <p:cNvGrpSpPr/>
            <p:nvPr/>
          </p:nvGrpSpPr>
          <p:grpSpPr>
            <a:xfrm>
              <a:off x="4952858" y="3181347"/>
              <a:ext cx="1016000" cy="584200"/>
              <a:chOff x="3413126" y="3181350"/>
              <a:chExt cx="1016000" cy="584200"/>
            </a:xfrm>
          </p:grpSpPr>
          <p:sp>
            <p:nvSpPr>
              <p:cNvPr id="31" name="Freeform 35"/>
              <p:cNvSpPr/>
              <p:nvPr>
                <p:custDataLst>
                  <p:tags r:id="rId2"/>
                </p:custDataLst>
              </p:nvPr>
            </p:nvSpPr>
            <p:spPr bwMode="auto">
              <a:xfrm>
                <a:off x="3921126" y="34734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2" name="Freeform 38"/>
              <p:cNvSpPr/>
              <p:nvPr>
                <p:custDataLst>
                  <p:tags r:id="rId3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3" name="Freeform 39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222 w 320"/>
                  <a:gd name="T9" fmla="*/ 58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222" y="58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4" name="Freeform 41"/>
              <p:cNvSpPr/>
              <p:nvPr>
                <p:custDataLst>
                  <p:tags r:id="rId5"/>
                </p:custDataLst>
              </p:nvPr>
            </p:nvSpPr>
            <p:spPr bwMode="auto">
              <a:xfrm>
                <a:off x="3413126" y="3473450"/>
                <a:ext cx="508000" cy="292100"/>
              </a:xfrm>
              <a:custGeom>
                <a:avLst/>
                <a:gdLst>
                  <a:gd name="T0" fmla="*/ 260 w 320"/>
                  <a:gd name="T1" fmla="*/ 15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3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41994" name="Group 27"/>
            <p:cNvGrpSpPr/>
            <p:nvPr/>
          </p:nvGrpSpPr>
          <p:grpSpPr>
            <a:xfrm>
              <a:off x="4952859" y="2889248"/>
              <a:ext cx="508001" cy="584199"/>
              <a:chOff x="3413126" y="2889250"/>
              <a:chExt cx="508000" cy="584200"/>
            </a:xfrm>
          </p:grpSpPr>
          <p:sp>
            <p:nvSpPr>
              <p:cNvPr id="29" name="Freeform 42"/>
              <p:cNvSpPr/>
              <p:nvPr>
                <p:custDataLst>
                  <p:tags r:id="rId6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78 w 320"/>
                  <a:gd name="T3" fmla="*/ 44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78" y="44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30" name="Freeform 43"/>
              <p:cNvSpPr/>
              <p:nvPr>
                <p:custDataLst>
                  <p:tags r:id="rId7"/>
                </p:custDataLst>
              </p:nvPr>
            </p:nvSpPr>
            <p:spPr bwMode="auto">
              <a:xfrm>
                <a:off x="3413126" y="31813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184 h 184"/>
                  <a:gd name="T6" fmla="*/ 0 w 320"/>
                  <a:gd name="T7" fmla="*/ 184 h 184"/>
                  <a:gd name="T8" fmla="*/ 222 w 320"/>
                  <a:gd name="T9" fmla="*/ 58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0" y="184"/>
                    </a:lnTo>
                    <a:lnTo>
                      <a:pt x="222" y="58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4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41997" name="Group 28"/>
            <p:cNvGrpSpPr/>
            <p:nvPr/>
          </p:nvGrpSpPr>
          <p:grpSpPr>
            <a:xfrm>
              <a:off x="4952859" y="2305049"/>
              <a:ext cx="508001" cy="584199"/>
              <a:chOff x="3413126" y="2305050"/>
              <a:chExt cx="508000" cy="584200"/>
            </a:xfrm>
          </p:grpSpPr>
          <p:sp>
            <p:nvSpPr>
              <p:cNvPr id="27" name="Freeform 47"/>
              <p:cNvSpPr/>
              <p:nvPr>
                <p:custDataLst>
                  <p:tags r:id="rId8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256 w 320"/>
                  <a:gd name="T3" fmla="*/ 148 h 184"/>
                  <a:gd name="T4" fmla="*/ 0 w 320"/>
                  <a:gd name="T5" fmla="*/ 0 h 184"/>
                  <a:gd name="T6" fmla="*/ 0 w 320"/>
                  <a:gd name="T7" fmla="*/ 184 h 184"/>
                  <a:gd name="T8" fmla="*/ 320 w 320"/>
                  <a:gd name="T9" fmla="*/ 184 h 184"/>
                  <a:gd name="T10" fmla="*/ 32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256" y="148"/>
                    </a:ln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8" name="Freeform 48"/>
              <p:cNvSpPr/>
              <p:nvPr>
                <p:custDataLst>
                  <p:tags r:id="rId9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7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42000" name="Group 29"/>
            <p:cNvGrpSpPr/>
            <p:nvPr/>
          </p:nvGrpSpPr>
          <p:grpSpPr>
            <a:xfrm>
              <a:off x="5460858" y="2889248"/>
              <a:ext cx="508001" cy="584199"/>
              <a:chOff x="3921126" y="2889250"/>
              <a:chExt cx="508000" cy="584200"/>
            </a:xfrm>
          </p:grpSpPr>
          <p:sp>
            <p:nvSpPr>
              <p:cNvPr id="25" name="Freeform 49"/>
              <p:cNvSpPr/>
              <p:nvPr>
                <p:custDataLst>
                  <p:tags r:id="rId10"/>
                </p:custDataLst>
              </p:nvPr>
            </p:nvSpPr>
            <p:spPr bwMode="auto">
              <a:xfrm>
                <a:off x="3921126" y="3181350"/>
                <a:ext cx="508000" cy="292100"/>
              </a:xfrm>
              <a:custGeom>
                <a:avLst/>
                <a:gdLst>
                  <a:gd name="T0" fmla="*/ 320 w 320"/>
                  <a:gd name="T1" fmla="*/ 184 h 184"/>
                  <a:gd name="T2" fmla="*/ 320 w 320"/>
                  <a:gd name="T3" fmla="*/ 0 h 184"/>
                  <a:gd name="T4" fmla="*/ 0 w 320"/>
                  <a:gd name="T5" fmla="*/ 0 h 184"/>
                  <a:gd name="T6" fmla="*/ 320 w 320"/>
                  <a:gd name="T7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320" y="184"/>
                    </a:moveTo>
                    <a:lnTo>
                      <a:pt x="320" y="0"/>
                    </a:lnTo>
                    <a:lnTo>
                      <a:pt x="0" y="0"/>
                    </a:lnTo>
                    <a:lnTo>
                      <a:pt x="32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6" name="Freeform 50"/>
              <p:cNvSpPr/>
              <p:nvPr>
                <p:custDataLst>
                  <p:tags r:id="rId11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42003" name="Group 30"/>
            <p:cNvGrpSpPr/>
            <p:nvPr/>
          </p:nvGrpSpPr>
          <p:grpSpPr>
            <a:xfrm>
              <a:off x="4952858" y="3473448"/>
              <a:ext cx="508002" cy="584202"/>
              <a:chOff x="3413126" y="3473448"/>
              <a:chExt cx="508002" cy="584202"/>
            </a:xfrm>
          </p:grpSpPr>
          <p:sp>
            <p:nvSpPr>
              <p:cNvPr id="23" name="Freeform 51"/>
              <p:cNvSpPr/>
              <p:nvPr>
                <p:custDataLst>
                  <p:tags r:id="rId12"/>
                </p:custDataLst>
              </p:nvPr>
            </p:nvSpPr>
            <p:spPr bwMode="auto">
              <a:xfrm>
                <a:off x="3413127" y="3473448"/>
                <a:ext cx="508001" cy="292100"/>
              </a:xfrm>
              <a:custGeom>
                <a:avLst/>
                <a:gdLst>
                  <a:gd name="T0" fmla="*/ 260 w 320"/>
                  <a:gd name="T1" fmla="*/ 150 h 184"/>
                  <a:gd name="T2" fmla="*/ 0 w 320"/>
                  <a:gd name="T3" fmla="*/ 0 h 184"/>
                  <a:gd name="T4" fmla="*/ 0 w 320"/>
                  <a:gd name="T5" fmla="*/ 184 h 184"/>
                  <a:gd name="T6" fmla="*/ 320 w 320"/>
                  <a:gd name="T7" fmla="*/ 184 h 184"/>
                  <a:gd name="T8" fmla="*/ 260 w 320"/>
                  <a:gd name="T9" fmla="*/ 15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260" y="150"/>
                    </a:moveTo>
                    <a:lnTo>
                      <a:pt x="0" y="0"/>
                    </a:lnTo>
                    <a:lnTo>
                      <a:pt x="0" y="184"/>
                    </a:lnTo>
                    <a:lnTo>
                      <a:pt x="320" y="184"/>
                    </a:lnTo>
                    <a:lnTo>
                      <a:pt x="260" y="15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4" name="Freeform 52"/>
              <p:cNvSpPr/>
              <p:nvPr>
                <p:custDataLst>
                  <p:tags r:id="rId13"/>
                </p:custDataLst>
              </p:nvPr>
            </p:nvSpPr>
            <p:spPr bwMode="auto">
              <a:xfrm>
                <a:off x="3413126" y="37655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0 h 184"/>
                  <a:gd name="T6" fmla="*/ 320 w 320"/>
                  <a:gd name="T7" fmla="*/ 0 h 184"/>
                  <a:gd name="T8" fmla="*/ 0 w 320"/>
                  <a:gd name="T9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2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42006" name="Group 31"/>
            <p:cNvGrpSpPr/>
            <p:nvPr/>
          </p:nvGrpSpPr>
          <p:grpSpPr>
            <a:xfrm>
              <a:off x="5460858" y="2305049"/>
              <a:ext cx="508001" cy="584199"/>
              <a:chOff x="3921126" y="2305050"/>
              <a:chExt cx="508000" cy="584200"/>
            </a:xfrm>
          </p:grpSpPr>
          <p:sp>
            <p:nvSpPr>
              <p:cNvPr id="21" name="Freeform 55"/>
              <p:cNvSpPr/>
              <p:nvPr>
                <p:custDataLst>
                  <p:tags r:id="rId14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184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184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2" name="Freeform 56"/>
              <p:cNvSpPr/>
              <p:nvPr>
                <p:custDataLst>
                  <p:tags r:id="rId15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42009" name="Group 32"/>
            <p:cNvGrpSpPr/>
            <p:nvPr/>
          </p:nvGrpSpPr>
          <p:grpSpPr>
            <a:xfrm>
              <a:off x="4952858" y="2597150"/>
              <a:ext cx="1016000" cy="584200"/>
              <a:chOff x="3413126" y="2597150"/>
              <a:chExt cx="1016000" cy="584200"/>
            </a:xfrm>
          </p:grpSpPr>
          <p:sp>
            <p:nvSpPr>
              <p:cNvPr id="17" name="Freeform 58"/>
              <p:cNvSpPr/>
              <p:nvPr>
                <p:custDataLst>
                  <p:tags r:id="rId16"/>
                </p:custDataLst>
              </p:nvPr>
            </p:nvSpPr>
            <p:spPr bwMode="auto">
              <a:xfrm>
                <a:off x="3413126" y="25971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8" name="Freeform 59"/>
              <p:cNvSpPr/>
              <p:nvPr>
                <p:custDataLst>
                  <p:tags r:id="rId17"/>
                </p:custDataLst>
              </p:nvPr>
            </p:nvSpPr>
            <p:spPr bwMode="auto">
              <a:xfrm>
                <a:off x="3921126" y="28892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0 w 320"/>
                  <a:gd name="T9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9" name="Freeform 60"/>
              <p:cNvSpPr/>
              <p:nvPr>
                <p:custDataLst>
                  <p:tags r:id="rId18"/>
                </p:custDataLst>
              </p:nvPr>
            </p:nvSpPr>
            <p:spPr bwMode="auto">
              <a:xfrm>
                <a:off x="3413126" y="2889250"/>
                <a:ext cx="508000" cy="292100"/>
              </a:xfrm>
              <a:custGeom>
                <a:avLst/>
                <a:gdLst>
                  <a:gd name="T0" fmla="*/ 78 w 320"/>
                  <a:gd name="T1" fmla="*/ 44 h 184"/>
                  <a:gd name="T2" fmla="*/ 320 w 320"/>
                  <a:gd name="T3" fmla="*/ 184 h 184"/>
                  <a:gd name="T4" fmla="*/ 320 w 320"/>
                  <a:gd name="T5" fmla="*/ 0 h 184"/>
                  <a:gd name="T6" fmla="*/ 0 w 320"/>
                  <a:gd name="T7" fmla="*/ 0 h 184"/>
                  <a:gd name="T8" fmla="*/ 78 w 320"/>
                  <a:gd name="T9" fmla="*/ 4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0" h="184">
                    <a:moveTo>
                      <a:pt x="78" y="44"/>
                    </a:moveTo>
                    <a:lnTo>
                      <a:pt x="320" y="184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78" y="44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20" name="Freeform 62"/>
              <p:cNvSpPr/>
              <p:nvPr>
                <p:custDataLst>
                  <p:tags r:id="rId19"/>
                </p:custDataLst>
              </p:nvPr>
            </p:nvSpPr>
            <p:spPr bwMode="auto">
              <a:xfrm>
                <a:off x="3921126" y="2597150"/>
                <a:ext cx="508000" cy="292100"/>
              </a:xfrm>
              <a:custGeom>
                <a:avLst/>
                <a:gdLst>
                  <a:gd name="T0" fmla="*/ 0 w 320"/>
                  <a:gd name="T1" fmla="*/ 0 h 184"/>
                  <a:gd name="T2" fmla="*/ 0 w 320"/>
                  <a:gd name="T3" fmla="*/ 184 h 184"/>
                  <a:gd name="T4" fmla="*/ 320 w 320"/>
                  <a:gd name="T5" fmla="*/ 184 h 184"/>
                  <a:gd name="T6" fmla="*/ 320 w 320"/>
                  <a:gd name="T7" fmla="*/ 184 h 184"/>
                  <a:gd name="T8" fmla="*/ 0 w 320"/>
                  <a:gd name="T9" fmla="*/ 0 h 184"/>
                  <a:gd name="T10" fmla="*/ 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0" y="0"/>
                    </a:moveTo>
                    <a:lnTo>
                      <a:pt x="0" y="184"/>
                    </a:lnTo>
                    <a:lnTo>
                      <a:pt x="320" y="184"/>
                    </a:lnTo>
                    <a:lnTo>
                      <a:pt x="320" y="1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alpha val="6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  <p:grpSp>
          <p:nvGrpSpPr>
            <p:cNvPr id="42014" name="Group 33"/>
            <p:cNvGrpSpPr/>
            <p:nvPr/>
          </p:nvGrpSpPr>
          <p:grpSpPr>
            <a:xfrm>
              <a:off x="4952861" y="2305051"/>
              <a:ext cx="1016001" cy="292100"/>
              <a:chOff x="3413126" y="2305050"/>
              <a:chExt cx="1016000" cy="292100"/>
            </a:xfrm>
          </p:grpSpPr>
          <p:sp>
            <p:nvSpPr>
              <p:cNvPr id="15" name="Freeform 65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3413126" y="2305050"/>
                <a:ext cx="508000" cy="292100"/>
              </a:xfrm>
              <a:custGeom>
                <a:avLst/>
                <a:gdLst>
                  <a:gd name="T0" fmla="*/ 320 w 320"/>
                  <a:gd name="T1" fmla="*/ 0 h 184"/>
                  <a:gd name="T2" fmla="*/ 0 w 320"/>
                  <a:gd name="T3" fmla="*/ 0 h 184"/>
                  <a:gd name="T4" fmla="*/ 0 w 320"/>
                  <a:gd name="T5" fmla="*/ 0 h 184"/>
                  <a:gd name="T6" fmla="*/ 256 w 320"/>
                  <a:gd name="T7" fmla="*/ 148 h 184"/>
                  <a:gd name="T8" fmla="*/ 320 w 320"/>
                  <a:gd name="T9" fmla="*/ 184 h 184"/>
                  <a:gd name="T10" fmla="*/ 320 w 320"/>
                  <a:gd name="T11" fmla="*/ 0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0" h="184">
                    <a:moveTo>
                      <a:pt x="32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56" y="148"/>
                    </a:lnTo>
                    <a:lnTo>
                      <a:pt x="320" y="18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  <p:sp>
            <p:nvSpPr>
              <p:cNvPr id="16" name="Freeform 66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3921126" y="2305050"/>
                <a:ext cx="508000" cy="292100"/>
              </a:xfrm>
              <a:custGeom>
                <a:avLst/>
                <a:gdLst>
                  <a:gd name="T0" fmla="*/ 0 w 320"/>
                  <a:gd name="T1" fmla="*/ 184 h 184"/>
                  <a:gd name="T2" fmla="*/ 0 w 320"/>
                  <a:gd name="T3" fmla="*/ 184 h 184"/>
                  <a:gd name="T4" fmla="*/ 0 w 320"/>
                  <a:gd name="T5" fmla="*/ 184 h 184"/>
                  <a:gd name="T6" fmla="*/ 320 w 320"/>
                  <a:gd name="T7" fmla="*/ 0 h 184"/>
                  <a:gd name="T8" fmla="*/ 320 w 320"/>
                  <a:gd name="T9" fmla="*/ 0 h 184"/>
                  <a:gd name="T10" fmla="*/ 0 w 320"/>
                  <a:gd name="T11" fmla="*/ 0 h 184"/>
                  <a:gd name="T12" fmla="*/ 0 w 320"/>
                  <a:gd name="T13" fmla="*/ 184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0" h="184">
                    <a:moveTo>
                      <a:pt x="0" y="184"/>
                    </a:moveTo>
                    <a:lnTo>
                      <a:pt x="0" y="184"/>
                    </a:lnTo>
                    <a:lnTo>
                      <a:pt x="0" y="184"/>
                    </a:lnTo>
                    <a:lnTo>
                      <a:pt x="320" y="0"/>
                    </a:lnTo>
                    <a:lnTo>
                      <a:pt x="320" y="0"/>
                    </a:lnTo>
                    <a:lnTo>
                      <a:pt x="0" y="0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chemeClr val="accent1">
                  <a:alpha val="90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noAutofit/>
              </a:bodyPr>
              <a:lstStyle/>
              <a:p>
                <a:pPr lvl="0" fontAlgn="base"/>
                <a:endParaRPr lang="en-US" sz="1350" strike="noStrike" noProof="1"/>
              </a:p>
            </p:txBody>
          </p:sp>
        </p:grpSp>
      </p:grpSp>
      <p:sp>
        <p:nvSpPr>
          <p:cNvPr id="35" name="直角三角形 34"/>
          <p:cNvSpPr/>
          <p:nvPr>
            <p:custDataLst>
              <p:tags r:id="rId22"/>
            </p:custDataLst>
          </p:nvPr>
        </p:nvSpPr>
        <p:spPr>
          <a:xfrm>
            <a:off x="0" y="1022350"/>
            <a:ext cx="366713" cy="16351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350" strike="noStrike" noProof="1"/>
          </a:p>
        </p:txBody>
      </p:sp>
      <p:pic>
        <p:nvPicPr>
          <p:cNvPr id="2" name="图片 1" descr="5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56845" y="2599690"/>
            <a:ext cx="8830310" cy="3977005"/>
          </a:xfrm>
          <a:prstGeom prst="rect">
            <a:avLst/>
          </a:prstGeom>
        </p:spPr>
      </p:pic>
    </p:spTree>
    <p:custDataLst>
      <p:tags r:id="rId24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BEAUTIFY_FLAG" val="#wm#"/>
  <p:tag name="KSO_WM_TEMPLATE_CATEGORY" val="custom"/>
  <p:tag name="KSO_WM_TEMPLATE_INDEX" val="20184562"/>
</p:tagLst>
</file>

<file path=ppt/tags/tag132.xml><?xml version="1.0" encoding="utf-8"?>
<p:tagLst xmlns:p="http://schemas.openxmlformats.org/presentationml/2006/main"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BEAUTIFY_FLAG" val="#wm#"/>
  <p:tag name="KSO_WM_TEMPLATE_CATEGORY" val="custom"/>
  <p:tag name="KSO_WM_TEMPLATE_INDEX" val="20184562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6.xml><?xml version="1.0" encoding="utf-8"?>
<p:tagLst xmlns:p="http://schemas.openxmlformats.org/presentationml/2006/main">
  <p:tag name="KSO_WM_TAG_VERSION" val="1.0"/>
  <p:tag name="KSO_WM_BEAUTIFY_FLAG" val="#wm#"/>
  <p:tag name="KSO_WM_COMBINE_RELATE_SLIDE_ID" val="background20180941_1"/>
  <p:tag name="KSO_WM_TEMPLATE_CATEGORY" val="custom"/>
  <p:tag name="KSO_WM_TEMPLATE_INDEX" val="20184562"/>
  <p:tag name="KSO_WM_TEMPLATE_SUBCATEGORY" val="0"/>
  <p:tag name="KSO_WM_TEMPLATE_THUMBS_INDEX" val="1、17"/>
  <p:tag name="KSO_WM_UNIT_SHOW_EDIT_AREA_INDICATION" val="0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267.xml><?xml version="1.0" encoding="utf-8"?>
<p:tagLst xmlns:p="http://schemas.openxmlformats.org/presentationml/2006/main"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BEAUTIFY_FLAG" val="#wm#"/>
  <p:tag name="KSO_WM_TEMPLATE_CATEGORY" val="custom"/>
  <p:tag name="KSO_WM_TEMPLATE_INDEX" val="20184562"/>
</p:tagLst>
</file>

<file path=ppt/tags/tag268.xml><?xml version="1.0" encoding="utf-8"?>
<p:tagLst xmlns:p="http://schemas.openxmlformats.org/presentationml/2006/main">
  <p:tag name="KSO_WM_TAG_VERSION" val="1.0"/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BEAUTIFY_FLAG" val="#wm#"/>
  <p:tag name="KSO_WM_TEMPLATE_CATEGORY" val="custom"/>
  <p:tag name="KSO_WM_TEMPLATE_INDEX" val="20184562"/>
</p:tagLst>
</file>

<file path=ppt/tags/tag2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72.xml><?xml version="1.0" encoding="utf-8"?>
<p:tagLst xmlns:p="http://schemas.openxmlformats.org/presentationml/2006/main">
  <p:tag name="KSO_WM_TAG_VERSION" val="1.0"/>
  <p:tag name="KSO_WM_BEAUTIFY_FLAG" val="#wm#"/>
  <p:tag name="KSO_WM_COMBINE_RELATE_SLIDE_ID" val="background20180941_1"/>
  <p:tag name="KSO_WM_TEMPLATE_CATEGORY" val="custom"/>
  <p:tag name="KSO_WM_TEMPLATE_INDEX" val="20184562"/>
  <p:tag name="KSO_WM_TEMPLATE_SUBCATEGORY" val="0"/>
  <p:tag name="KSO_WM_TEMPLATE_THUMBS_INDEX" val="1、17"/>
  <p:tag name="KSO_WM_UNIT_SHOW_EDIT_AREA_INDICATION" val="0"/>
</p:tagLst>
</file>

<file path=ppt/tags/tag273.xml><?xml version="1.0" encoding="utf-8"?>
<p:tagLst xmlns:p="http://schemas.openxmlformats.org/presentationml/2006/main">
  <p:tag name="KSO_WM_TEMPLATE_CATEGORY" val="custom"/>
  <p:tag name="KSO_WM_TEMPLATE_INDEX" val="20184562"/>
</p:tagLst>
</file>

<file path=ppt/tags/tag274.xml><?xml version="1.0" encoding="utf-8"?>
<p:tagLst xmlns:p="http://schemas.openxmlformats.org/presentationml/2006/main">
  <p:tag name="KSO_WM_TEMPLATE_CATEGORY" val="custom"/>
  <p:tag name="KSO_WM_TEMPLATE_INDEX" val="20184562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48"/>
  <p:tag name="KSO_WM_UNIT_LAYERLEVEL" val="1"/>
  <p:tag name="KSO_WM_UNIT_INDEX" val="1"/>
  <p:tag name="KSO_WM_UNIT_TYPE" val="a"/>
  <p:tag name="KSO_WM_UNIT_ID" val="custom20184562_5*a*1"/>
  <p:tag name="KSO_WM_UNIT_PRESET_TEXT" val="LOREM IPSUM DOLOR"/>
  <p:tag name="KSO_WM_UNIT_NOCLEAR" val="0"/>
  <p:tag name="KSO_WM_UNIT_DIAGRAM_ISNUMVISUAL" val="0"/>
  <p:tag name="KSO_WM_UNIT_DIAGRAM_ISREFERUNIT" val="0"/>
</p:tagLst>
</file>

<file path=ppt/tags/tag275.xml><?xml version="1.0" encoding="utf-8"?>
<p:tagLst xmlns:p="http://schemas.openxmlformats.org/presentationml/2006/main">
  <p:tag name="KSO_WM_TEMPLATE_CATEGORY" val="custom"/>
  <p:tag name="KSO_WM_TEMPLATE_INDEX" val="20184562"/>
  <p:tag name="KSO_WM_UNIT_TYPE" val="d"/>
  <p:tag name="KSO_WM_UNIT_INDEX" val="1"/>
  <p:tag name="KSO_WM_UNIT_LAYERLEVEL" val="1"/>
  <p:tag name="KSO_WM_UNIT_VALUE" val="1003*2787"/>
  <p:tag name="KSO_WM_UNIT_HIGHLIGHT" val="0"/>
  <p:tag name="KSO_WM_UNIT_COMPATIBLE" val="0"/>
  <p:tag name="KSO_WM_BEAUTIFY_FLAG" val="#wm#"/>
  <p:tag name="KSO_WM_TAG_VERSION" val="1.0"/>
  <p:tag name="KSO_WM_UNIT_ID" val="custom20184562_5*d*1"/>
  <p:tag name="KSO_WM_UNIT_DIAGRAM_ISNUMVISUAL" val="0"/>
  <p:tag name="KSO_WM_UNIT_DIAGRAM_ISREFERUNIT" val="0"/>
</p:tagLst>
</file>

<file path=ppt/tags/tag2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"/>
  <p:tag name="KSO_WM_UNIT_LAYERLEVEL" val="1"/>
  <p:tag name="KSO_WM_TAG_VERSION" val="1.0"/>
  <p:tag name="KSO_WM_BEAUTIFY_FLAG" val="#wm#"/>
  <p:tag name="KSO_WM_UNIT_TYPE" val="i"/>
  <p:tag name="KSO_WM_UNIT_INDEX" val="2"/>
  <p:tag name="KSO_WM_TEMPLATE_CATEGORY" val="custom"/>
  <p:tag name="KSO_WM_TEMPLATE_INDEX" val="20184562"/>
</p:tagLst>
</file>

<file path=ppt/tags/tag2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3"/>
  <p:tag name="KSO_WM_UNIT_LAYERLEVEL" val="1"/>
  <p:tag name="KSO_WM_TAG_VERSION" val="1.0"/>
  <p:tag name="KSO_WM_BEAUTIFY_FLAG" val="#wm#"/>
  <p:tag name="KSO_WM_UNIT_TYPE" val="i"/>
  <p:tag name="KSO_WM_UNIT_INDEX" val="3"/>
  <p:tag name="KSO_WM_TEMPLATE_CATEGORY" val="custom"/>
  <p:tag name="KSO_WM_TEMPLATE_INDEX" val="20184562"/>
</p:tagLst>
</file>

<file path=ppt/tags/tag2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4"/>
  <p:tag name="KSO_WM_UNIT_LAYERLEVEL" val="1"/>
  <p:tag name="KSO_WM_TAG_VERSION" val="1.0"/>
  <p:tag name="KSO_WM_BEAUTIFY_FLAG" val="#wm#"/>
  <p:tag name="KSO_WM_UNIT_TYPE" val="i"/>
  <p:tag name="KSO_WM_UNIT_INDEX" val="4"/>
  <p:tag name="KSO_WM_TEMPLATE_CATEGORY" val="custom"/>
  <p:tag name="KSO_WM_TEMPLATE_INDEX" val="20184562"/>
</p:tagLst>
</file>

<file path=ppt/tags/tag2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5"/>
  <p:tag name="KSO_WM_UNIT_LAYERLEVEL" val="1"/>
  <p:tag name="KSO_WM_TAG_VERSION" val="1.0"/>
  <p:tag name="KSO_WM_BEAUTIFY_FLAG" val="#wm#"/>
  <p:tag name="KSO_WM_UNIT_TYPE" val="i"/>
  <p:tag name="KSO_WM_UNIT_INDEX" val="5"/>
  <p:tag name="KSO_WM_TEMPLATE_CATEGORY" val="custom"/>
  <p:tag name="KSO_WM_TEMPLATE_INDEX" val="20184562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6"/>
  <p:tag name="KSO_WM_UNIT_LAYERLEVEL" val="1"/>
  <p:tag name="KSO_WM_TAG_VERSION" val="1.0"/>
  <p:tag name="KSO_WM_BEAUTIFY_FLAG" val="#wm#"/>
  <p:tag name="KSO_WM_UNIT_TYPE" val="i"/>
  <p:tag name="KSO_WM_UNIT_INDEX" val="6"/>
  <p:tag name="KSO_WM_TEMPLATE_CATEGORY" val="custom"/>
  <p:tag name="KSO_WM_TEMPLATE_INDEX" val="20184562"/>
</p:tagLst>
</file>

<file path=ppt/tags/tag2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7"/>
  <p:tag name="KSO_WM_UNIT_LAYERLEVEL" val="1"/>
  <p:tag name="KSO_WM_TAG_VERSION" val="1.0"/>
  <p:tag name="KSO_WM_BEAUTIFY_FLAG" val="#wm#"/>
  <p:tag name="KSO_WM_UNIT_TYPE" val="i"/>
  <p:tag name="KSO_WM_UNIT_INDEX" val="7"/>
  <p:tag name="KSO_WM_TEMPLATE_CATEGORY" val="custom"/>
  <p:tag name="KSO_WM_TEMPLATE_INDEX" val="20184562"/>
</p:tagLst>
</file>

<file path=ppt/tags/tag2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8"/>
  <p:tag name="KSO_WM_UNIT_LAYERLEVEL" val="1"/>
  <p:tag name="KSO_WM_TAG_VERSION" val="1.0"/>
  <p:tag name="KSO_WM_BEAUTIFY_FLAG" val="#wm#"/>
  <p:tag name="KSO_WM_UNIT_TYPE" val="i"/>
  <p:tag name="KSO_WM_UNIT_INDEX" val="8"/>
  <p:tag name="KSO_WM_TEMPLATE_CATEGORY" val="custom"/>
  <p:tag name="KSO_WM_TEMPLATE_INDEX" val="20184562"/>
</p:tagLst>
</file>

<file path=ppt/tags/tag2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9"/>
  <p:tag name="KSO_WM_UNIT_LAYERLEVEL" val="1"/>
  <p:tag name="KSO_WM_TAG_VERSION" val="1.0"/>
  <p:tag name="KSO_WM_BEAUTIFY_FLAG" val="#wm#"/>
  <p:tag name="KSO_WM_UNIT_TYPE" val="i"/>
  <p:tag name="KSO_WM_UNIT_INDEX" val="9"/>
  <p:tag name="KSO_WM_TEMPLATE_CATEGORY" val="custom"/>
  <p:tag name="KSO_WM_TEMPLATE_INDEX" val="20184562"/>
</p:tagLst>
</file>

<file path=ppt/tags/tag2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0"/>
  <p:tag name="KSO_WM_UNIT_LAYERLEVEL" val="1"/>
  <p:tag name="KSO_WM_TAG_VERSION" val="1.0"/>
  <p:tag name="KSO_WM_BEAUTIFY_FLAG" val="#wm#"/>
  <p:tag name="KSO_WM_UNIT_TYPE" val="i"/>
  <p:tag name="KSO_WM_UNIT_INDEX" val="10"/>
  <p:tag name="KSO_WM_TEMPLATE_CATEGORY" val="custom"/>
  <p:tag name="KSO_WM_TEMPLATE_INDEX" val="20184562"/>
</p:tagLst>
</file>

<file path=ppt/tags/tag2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1"/>
  <p:tag name="KSO_WM_UNIT_LAYERLEVEL" val="1"/>
  <p:tag name="KSO_WM_TAG_VERSION" val="1.0"/>
  <p:tag name="KSO_WM_BEAUTIFY_FLAG" val="#wm#"/>
  <p:tag name="KSO_WM_UNIT_TYPE" val="i"/>
  <p:tag name="KSO_WM_UNIT_INDEX" val="11"/>
  <p:tag name="KSO_WM_TEMPLATE_CATEGORY" val="custom"/>
  <p:tag name="KSO_WM_TEMPLATE_INDEX" val="20184562"/>
</p:tagLst>
</file>

<file path=ppt/tags/tag2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2"/>
  <p:tag name="KSO_WM_UNIT_LAYERLEVEL" val="1"/>
  <p:tag name="KSO_WM_TAG_VERSION" val="1.0"/>
  <p:tag name="KSO_WM_BEAUTIFY_FLAG" val="#wm#"/>
  <p:tag name="KSO_WM_UNIT_TYPE" val="i"/>
  <p:tag name="KSO_WM_UNIT_INDEX" val="12"/>
  <p:tag name="KSO_WM_TEMPLATE_CATEGORY" val="custom"/>
  <p:tag name="KSO_WM_TEMPLATE_INDEX" val="20184562"/>
</p:tagLst>
</file>

<file path=ppt/tags/tag2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3"/>
  <p:tag name="KSO_WM_UNIT_LAYERLEVEL" val="1"/>
  <p:tag name="KSO_WM_TAG_VERSION" val="1.0"/>
  <p:tag name="KSO_WM_BEAUTIFY_FLAG" val="#wm#"/>
  <p:tag name="KSO_WM_UNIT_TYPE" val="i"/>
  <p:tag name="KSO_WM_UNIT_INDEX" val="13"/>
  <p:tag name="KSO_WM_TEMPLATE_CATEGORY" val="custom"/>
  <p:tag name="KSO_WM_TEMPLATE_INDEX" val="20184562"/>
</p:tagLst>
</file>

<file path=ppt/tags/tag2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4"/>
  <p:tag name="KSO_WM_UNIT_LAYERLEVEL" val="1"/>
  <p:tag name="KSO_WM_TAG_VERSION" val="1.0"/>
  <p:tag name="KSO_WM_BEAUTIFY_FLAG" val="#wm#"/>
  <p:tag name="KSO_WM_UNIT_TYPE" val="i"/>
  <p:tag name="KSO_WM_UNIT_INDEX" val="14"/>
  <p:tag name="KSO_WM_TEMPLATE_CATEGORY" val="custom"/>
  <p:tag name="KSO_WM_TEMPLATE_INDEX" val="20184562"/>
</p:tagLst>
</file>

<file path=ppt/tags/tag2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5"/>
  <p:tag name="KSO_WM_UNIT_LAYERLEVEL" val="1"/>
  <p:tag name="KSO_WM_TAG_VERSION" val="1.0"/>
  <p:tag name="KSO_WM_BEAUTIFY_FLAG" val="#wm#"/>
  <p:tag name="KSO_WM_UNIT_TYPE" val="i"/>
  <p:tag name="KSO_WM_UNIT_INDEX" val="15"/>
  <p:tag name="KSO_WM_TEMPLATE_CATEGORY" val="custom"/>
  <p:tag name="KSO_WM_TEMPLATE_INDEX" val="20184562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6"/>
  <p:tag name="KSO_WM_UNIT_LAYERLEVEL" val="1"/>
  <p:tag name="KSO_WM_TAG_VERSION" val="1.0"/>
  <p:tag name="KSO_WM_BEAUTIFY_FLAG" val="#wm#"/>
  <p:tag name="KSO_WM_UNIT_TYPE" val="i"/>
  <p:tag name="KSO_WM_UNIT_INDEX" val="16"/>
  <p:tag name="KSO_WM_TEMPLATE_CATEGORY" val="custom"/>
  <p:tag name="KSO_WM_TEMPLATE_INDEX" val="20184562"/>
</p:tagLst>
</file>

<file path=ppt/tags/tag2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7"/>
  <p:tag name="KSO_WM_UNIT_LAYERLEVEL" val="1"/>
  <p:tag name="KSO_WM_TAG_VERSION" val="1.0"/>
  <p:tag name="KSO_WM_BEAUTIFY_FLAG" val="#wm#"/>
  <p:tag name="KSO_WM_UNIT_TYPE" val="i"/>
  <p:tag name="KSO_WM_UNIT_INDEX" val="17"/>
  <p:tag name="KSO_WM_TEMPLATE_CATEGORY" val="custom"/>
  <p:tag name="KSO_WM_TEMPLATE_INDEX" val="20184562"/>
</p:tagLst>
</file>

<file path=ppt/tags/tag2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8"/>
  <p:tag name="KSO_WM_UNIT_LAYERLEVEL" val="1"/>
  <p:tag name="KSO_WM_TAG_VERSION" val="1.0"/>
  <p:tag name="KSO_WM_BEAUTIFY_FLAG" val="#wm#"/>
  <p:tag name="KSO_WM_UNIT_TYPE" val="i"/>
  <p:tag name="KSO_WM_UNIT_INDEX" val="18"/>
  <p:tag name="KSO_WM_TEMPLATE_CATEGORY" val="custom"/>
  <p:tag name="KSO_WM_TEMPLATE_INDEX" val="20184562"/>
</p:tagLst>
</file>

<file path=ppt/tags/tag2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9"/>
  <p:tag name="KSO_WM_UNIT_LAYERLEVEL" val="1"/>
  <p:tag name="KSO_WM_TAG_VERSION" val="1.0"/>
  <p:tag name="KSO_WM_BEAUTIFY_FLAG" val="#wm#"/>
  <p:tag name="KSO_WM_UNIT_TYPE" val="i"/>
  <p:tag name="KSO_WM_UNIT_INDEX" val="19"/>
  <p:tag name="KSO_WM_TEMPLATE_CATEGORY" val="custom"/>
  <p:tag name="KSO_WM_TEMPLATE_INDEX" val="20184562"/>
</p:tagLst>
</file>

<file path=ppt/tags/tag2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0"/>
  <p:tag name="KSO_WM_UNIT_LAYERLEVEL" val="1"/>
  <p:tag name="KSO_WM_TAG_VERSION" val="1.0"/>
  <p:tag name="KSO_WM_BEAUTIFY_FLAG" val="#wm#"/>
  <p:tag name="KSO_WM_UNIT_TYPE" val="i"/>
  <p:tag name="KSO_WM_UNIT_INDEX" val="20"/>
  <p:tag name="KSO_WM_TEMPLATE_CATEGORY" val="custom"/>
  <p:tag name="KSO_WM_TEMPLATE_INDEX" val="20184562"/>
</p:tagLst>
</file>

<file path=ppt/tags/tag2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1"/>
  <p:tag name="KSO_WM_UNIT_LAYERLEVEL" val="1"/>
  <p:tag name="KSO_WM_TAG_VERSION" val="1.0"/>
  <p:tag name="KSO_WM_BEAUTIFY_FLAG" val="#wm#"/>
  <p:tag name="KSO_WM_UNIT_TYPE" val="i"/>
  <p:tag name="KSO_WM_UNIT_INDEX" val="21"/>
  <p:tag name="KSO_WM_TEMPLATE_CATEGORY" val="custom"/>
  <p:tag name="KSO_WM_TEMPLATE_INDEX" val="20184562"/>
</p:tagLst>
</file>

<file path=ppt/tags/tag2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2"/>
  <p:tag name="KSO_WM_UNIT_ID" val="custom20184562_5*i*22"/>
  <p:tag name="KSO_WM_TEMPLATE_CATEGORY" val="custom"/>
  <p:tag name="KSO_WM_TEMPLATE_INDEX" val="20184562"/>
  <p:tag name="KSO_WM_UNIT_LAYERLEVEL" val="1"/>
  <p:tag name="KSO_WM_TAG_VERSION" val="1.0"/>
  <p:tag name="KSO_WM_BEAUTIFY_FLAG" val="#wm#"/>
</p:tagLst>
</file>

<file path=ppt/tags/tag297.xml><?xml version="1.0" encoding="utf-8"?>
<p:tagLst xmlns:p="http://schemas.openxmlformats.org/presentationml/2006/main">
  <p:tag name="KSO_WM_SLIDE_SIZE" val="953*576"/>
  <p:tag name="KSO_WM_SLIDE_POSITION" val="0*-69"/>
  <p:tag name="KSO_WM_SLIDE_LAYOUT_CNT" val="1_1_1"/>
  <p:tag name="KSO_WM_SLIDE_LAYOUT" val="a_d_f"/>
  <p:tag name="KSO_WM_BEAUTIFY_FLAG" val="#wm#"/>
  <p:tag name="KSO_WM_SLIDE_TYPE" val="text"/>
  <p:tag name="KSO_WM_SLIDE_ITEM_CNT" val="0"/>
  <p:tag name="KSO_WM_TAG_VERSION" val="1.0"/>
  <p:tag name="KSO_WM_COMBINE_RELATE_SLIDE_ID" val="background20180941_5"/>
  <p:tag name="KSO_WM_TEMPLATE_CATEGORY" val="custom"/>
  <p:tag name="KSO_WM_TEMPLATE_INDEX" val="20184562"/>
  <p:tag name="KSO_WM_SLIDE_ID" val="custom20184562_5"/>
  <p:tag name="KSO_WM_SLIDE_INDEX" val="5"/>
  <p:tag name="KSO_WM_TEMPLATE_SUBCATEGORY" val="0"/>
  <p:tag name="KSO_WM_SLIDE_SUBTYPE" val="picTxt"/>
</p:tagLst>
</file>

<file path=ppt/tags/tag298.xml><?xml version="1.0" encoding="utf-8"?>
<p:tagLst xmlns:p="http://schemas.openxmlformats.org/presentationml/2006/main">
  <p:tag name="KSO_WM_TEMPLATE_CATEGORY" val="custom"/>
  <p:tag name="KSO_WM_TEMPLATE_INDEX" val="20184562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48"/>
  <p:tag name="KSO_WM_UNIT_LAYERLEVEL" val="1"/>
  <p:tag name="KSO_WM_UNIT_INDEX" val="1"/>
  <p:tag name="KSO_WM_UNIT_TYPE" val="a"/>
  <p:tag name="KSO_WM_UNIT_ID" val="custom20184562_5*a*1"/>
  <p:tag name="KSO_WM_UNIT_PRESET_TEXT" val="LOREM IPSUM DOLOR"/>
  <p:tag name="KSO_WM_UNIT_NOCLEAR" val="0"/>
  <p:tag name="KSO_WM_UNIT_DIAGRAM_ISNUMVISUAL" val="0"/>
  <p:tag name="KSO_WM_UNIT_DIAGRAM_ISREFERUNIT" val="0"/>
</p:tagLst>
</file>

<file path=ppt/tags/tag299.xml><?xml version="1.0" encoding="utf-8"?>
<p:tagLst xmlns:p="http://schemas.openxmlformats.org/presentationml/2006/main">
  <p:tag name="KSO_WM_TEMPLATE_CATEGORY" val="custom"/>
  <p:tag name="KSO_WM_TEMPLATE_INDEX" val="20184562"/>
  <p:tag name="KSO_WM_UNIT_TYPE" val="d"/>
  <p:tag name="KSO_WM_UNIT_INDEX" val="1"/>
  <p:tag name="KSO_WM_UNIT_LAYERLEVEL" val="1"/>
  <p:tag name="KSO_WM_UNIT_VALUE" val="1003*2787"/>
  <p:tag name="KSO_WM_UNIT_HIGHLIGHT" val="0"/>
  <p:tag name="KSO_WM_UNIT_COMPATIBLE" val="0"/>
  <p:tag name="KSO_WM_BEAUTIFY_FLAG" val="#wm#"/>
  <p:tag name="KSO_WM_TAG_VERSION" val="1.0"/>
  <p:tag name="KSO_WM_UNIT_ID" val="custom20184562_5*d*1"/>
  <p:tag name="KSO_WM_UNIT_DIAGRAM_ISNUMVISUAL" val="0"/>
  <p:tag name="KSO_WM_UNIT_DIAGRAM_ISREFERUNIT" val="0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"/>
  <p:tag name="KSO_WM_UNIT_LAYERLEVEL" val="1"/>
  <p:tag name="KSO_WM_TAG_VERSION" val="1.0"/>
  <p:tag name="KSO_WM_BEAUTIFY_FLAG" val="#wm#"/>
  <p:tag name="KSO_WM_UNIT_TYPE" val="i"/>
  <p:tag name="KSO_WM_UNIT_INDEX" val="2"/>
  <p:tag name="KSO_WM_TEMPLATE_CATEGORY" val="custom"/>
  <p:tag name="KSO_WM_TEMPLATE_INDEX" val="20184562"/>
</p:tagLst>
</file>

<file path=ppt/tags/tag3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3"/>
  <p:tag name="KSO_WM_UNIT_LAYERLEVEL" val="1"/>
  <p:tag name="KSO_WM_TAG_VERSION" val="1.0"/>
  <p:tag name="KSO_WM_BEAUTIFY_FLAG" val="#wm#"/>
  <p:tag name="KSO_WM_UNIT_TYPE" val="i"/>
  <p:tag name="KSO_WM_UNIT_INDEX" val="3"/>
  <p:tag name="KSO_WM_TEMPLATE_CATEGORY" val="custom"/>
  <p:tag name="KSO_WM_TEMPLATE_INDEX" val="20184562"/>
</p:tagLst>
</file>

<file path=ppt/tags/tag3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4"/>
  <p:tag name="KSO_WM_UNIT_LAYERLEVEL" val="1"/>
  <p:tag name="KSO_WM_TAG_VERSION" val="1.0"/>
  <p:tag name="KSO_WM_BEAUTIFY_FLAG" val="#wm#"/>
  <p:tag name="KSO_WM_UNIT_TYPE" val="i"/>
  <p:tag name="KSO_WM_UNIT_INDEX" val="4"/>
  <p:tag name="KSO_WM_TEMPLATE_CATEGORY" val="custom"/>
  <p:tag name="KSO_WM_TEMPLATE_INDEX" val="20184562"/>
</p:tagLst>
</file>

<file path=ppt/tags/tag3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5"/>
  <p:tag name="KSO_WM_UNIT_LAYERLEVEL" val="1"/>
  <p:tag name="KSO_WM_TAG_VERSION" val="1.0"/>
  <p:tag name="KSO_WM_BEAUTIFY_FLAG" val="#wm#"/>
  <p:tag name="KSO_WM_UNIT_TYPE" val="i"/>
  <p:tag name="KSO_WM_UNIT_INDEX" val="5"/>
  <p:tag name="KSO_WM_TEMPLATE_CATEGORY" val="custom"/>
  <p:tag name="KSO_WM_TEMPLATE_INDEX" val="20184562"/>
</p:tagLst>
</file>

<file path=ppt/tags/tag3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6"/>
  <p:tag name="KSO_WM_UNIT_LAYERLEVEL" val="1"/>
  <p:tag name="KSO_WM_TAG_VERSION" val="1.0"/>
  <p:tag name="KSO_WM_BEAUTIFY_FLAG" val="#wm#"/>
  <p:tag name="KSO_WM_UNIT_TYPE" val="i"/>
  <p:tag name="KSO_WM_UNIT_INDEX" val="6"/>
  <p:tag name="KSO_WM_TEMPLATE_CATEGORY" val="custom"/>
  <p:tag name="KSO_WM_TEMPLATE_INDEX" val="20184562"/>
</p:tagLst>
</file>

<file path=ppt/tags/tag3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7"/>
  <p:tag name="KSO_WM_UNIT_LAYERLEVEL" val="1"/>
  <p:tag name="KSO_WM_TAG_VERSION" val="1.0"/>
  <p:tag name="KSO_WM_BEAUTIFY_FLAG" val="#wm#"/>
  <p:tag name="KSO_WM_UNIT_TYPE" val="i"/>
  <p:tag name="KSO_WM_UNIT_INDEX" val="7"/>
  <p:tag name="KSO_WM_TEMPLATE_CATEGORY" val="custom"/>
  <p:tag name="KSO_WM_TEMPLATE_INDEX" val="20184562"/>
</p:tagLst>
</file>

<file path=ppt/tags/tag3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8"/>
  <p:tag name="KSO_WM_UNIT_LAYERLEVEL" val="1"/>
  <p:tag name="KSO_WM_TAG_VERSION" val="1.0"/>
  <p:tag name="KSO_WM_BEAUTIFY_FLAG" val="#wm#"/>
  <p:tag name="KSO_WM_UNIT_TYPE" val="i"/>
  <p:tag name="KSO_WM_UNIT_INDEX" val="8"/>
  <p:tag name="KSO_WM_TEMPLATE_CATEGORY" val="custom"/>
  <p:tag name="KSO_WM_TEMPLATE_INDEX" val="20184562"/>
</p:tagLst>
</file>

<file path=ppt/tags/tag3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9"/>
  <p:tag name="KSO_WM_UNIT_LAYERLEVEL" val="1"/>
  <p:tag name="KSO_WM_TAG_VERSION" val="1.0"/>
  <p:tag name="KSO_WM_BEAUTIFY_FLAG" val="#wm#"/>
  <p:tag name="KSO_WM_UNIT_TYPE" val="i"/>
  <p:tag name="KSO_WM_UNIT_INDEX" val="9"/>
  <p:tag name="KSO_WM_TEMPLATE_CATEGORY" val="custom"/>
  <p:tag name="KSO_WM_TEMPLATE_INDEX" val="20184562"/>
</p:tagLst>
</file>

<file path=ppt/tags/tag3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0"/>
  <p:tag name="KSO_WM_UNIT_LAYERLEVEL" val="1"/>
  <p:tag name="KSO_WM_TAG_VERSION" val="1.0"/>
  <p:tag name="KSO_WM_BEAUTIFY_FLAG" val="#wm#"/>
  <p:tag name="KSO_WM_UNIT_TYPE" val="i"/>
  <p:tag name="KSO_WM_UNIT_INDEX" val="10"/>
  <p:tag name="KSO_WM_TEMPLATE_CATEGORY" val="custom"/>
  <p:tag name="KSO_WM_TEMPLATE_INDEX" val="20184562"/>
</p:tagLst>
</file>

<file path=ppt/tags/tag3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1"/>
  <p:tag name="KSO_WM_UNIT_LAYERLEVEL" val="1"/>
  <p:tag name="KSO_WM_TAG_VERSION" val="1.0"/>
  <p:tag name="KSO_WM_BEAUTIFY_FLAG" val="#wm#"/>
  <p:tag name="KSO_WM_UNIT_TYPE" val="i"/>
  <p:tag name="KSO_WM_UNIT_INDEX" val="11"/>
  <p:tag name="KSO_WM_TEMPLATE_CATEGORY" val="custom"/>
  <p:tag name="KSO_WM_TEMPLATE_INDEX" val="20184562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2"/>
  <p:tag name="KSO_WM_UNIT_LAYERLEVEL" val="1"/>
  <p:tag name="KSO_WM_TAG_VERSION" val="1.0"/>
  <p:tag name="KSO_WM_BEAUTIFY_FLAG" val="#wm#"/>
  <p:tag name="KSO_WM_UNIT_TYPE" val="i"/>
  <p:tag name="KSO_WM_UNIT_INDEX" val="12"/>
  <p:tag name="KSO_WM_TEMPLATE_CATEGORY" val="custom"/>
  <p:tag name="KSO_WM_TEMPLATE_INDEX" val="20184562"/>
</p:tagLst>
</file>

<file path=ppt/tags/tag3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3"/>
  <p:tag name="KSO_WM_UNIT_LAYERLEVEL" val="1"/>
  <p:tag name="KSO_WM_TAG_VERSION" val="1.0"/>
  <p:tag name="KSO_WM_BEAUTIFY_FLAG" val="#wm#"/>
  <p:tag name="KSO_WM_UNIT_TYPE" val="i"/>
  <p:tag name="KSO_WM_UNIT_INDEX" val="13"/>
  <p:tag name="KSO_WM_TEMPLATE_CATEGORY" val="custom"/>
  <p:tag name="KSO_WM_TEMPLATE_INDEX" val="20184562"/>
</p:tagLst>
</file>

<file path=ppt/tags/tag3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4"/>
  <p:tag name="KSO_WM_UNIT_LAYERLEVEL" val="1"/>
  <p:tag name="KSO_WM_TAG_VERSION" val="1.0"/>
  <p:tag name="KSO_WM_BEAUTIFY_FLAG" val="#wm#"/>
  <p:tag name="KSO_WM_UNIT_TYPE" val="i"/>
  <p:tag name="KSO_WM_UNIT_INDEX" val="14"/>
  <p:tag name="KSO_WM_TEMPLATE_CATEGORY" val="custom"/>
  <p:tag name="KSO_WM_TEMPLATE_INDEX" val="20184562"/>
</p:tagLst>
</file>

<file path=ppt/tags/tag3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5"/>
  <p:tag name="KSO_WM_UNIT_LAYERLEVEL" val="1"/>
  <p:tag name="KSO_WM_TAG_VERSION" val="1.0"/>
  <p:tag name="KSO_WM_BEAUTIFY_FLAG" val="#wm#"/>
  <p:tag name="KSO_WM_UNIT_TYPE" val="i"/>
  <p:tag name="KSO_WM_UNIT_INDEX" val="15"/>
  <p:tag name="KSO_WM_TEMPLATE_CATEGORY" val="custom"/>
  <p:tag name="KSO_WM_TEMPLATE_INDEX" val="20184562"/>
</p:tagLst>
</file>

<file path=ppt/tags/tag3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6"/>
  <p:tag name="KSO_WM_UNIT_LAYERLEVEL" val="1"/>
  <p:tag name="KSO_WM_TAG_VERSION" val="1.0"/>
  <p:tag name="KSO_WM_BEAUTIFY_FLAG" val="#wm#"/>
  <p:tag name="KSO_WM_UNIT_TYPE" val="i"/>
  <p:tag name="KSO_WM_UNIT_INDEX" val="16"/>
  <p:tag name="KSO_WM_TEMPLATE_CATEGORY" val="custom"/>
  <p:tag name="KSO_WM_TEMPLATE_INDEX" val="20184562"/>
</p:tagLst>
</file>

<file path=ppt/tags/tag3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7"/>
  <p:tag name="KSO_WM_UNIT_LAYERLEVEL" val="1"/>
  <p:tag name="KSO_WM_TAG_VERSION" val="1.0"/>
  <p:tag name="KSO_WM_BEAUTIFY_FLAG" val="#wm#"/>
  <p:tag name="KSO_WM_UNIT_TYPE" val="i"/>
  <p:tag name="KSO_WM_UNIT_INDEX" val="17"/>
  <p:tag name="KSO_WM_TEMPLATE_CATEGORY" val="custom"/>
  <p:tag name="KSO_WM_TEMPLATE_INDEX" val="20184562"/>
</p:tagLst>
</file>

<file path=ppt/tags/tag3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8"/>
  <p:tag name="KSO_WM_UNIT_LAYERLEVEL" val="1"/>
  <p:tag name="KSO_WM_TAG_VERSION" val="1.0"/>
  <p:tag name="KSO_WM_BEAUTIFY_FLAG" val="#wm#"/>
  <p:tag name="KSO_WM_UNIT_TYPE" val="i"/>
  <p:tag name="KSO_WM_UNIT_INDEX" val="18"/>
  <p:tag name="KSO_WM_TEMPLATE_CATEGORY" val="custom"/>
  <p:tag name="KSO_WM_TEMPLATE_INDEX" val="20184562"/>
</p:tagLst>
</file>

<file path=ppt/tags/tag3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9"/>
  <p:tag name="KSO_WM_UNIT_LAYERLEVEL" val="1"/>
  <p:tag name="KSO_WM_TAG_VERSION" val="1.0"/>
  <p:tag name="KSO_WM_BEAUTIFY_FLAG" val="#wm#"/>
  <p:tag name="KSO_WM_UNIT_TYPE" val="i"/>
  <p:tag name="KSO_WM_UNIT_INDEX" val="19"/>
  <p:tag name="KSO_WM_TEMPLATE_CATEGORY" val="custom"/>
  <p:tag name="KSO_WM_TEMPLATE_INDEX" val="20184562"/>
</p:tagLst>
</file>

<file path=ppt/tags/tag3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0"/>
  <p:tag name="KSO_WM_UNIT_LAYERLEVEL" val="1"/>
  <p:tag name="KSO_WM_TAG_VERSION" val="1.0"/>
  <p:tag name="KSO_WM_BEAUTIFY_FLAG" val="#wm#"/>
  <p:tag name="KSO_WM_UNIT_TYPE" val="i"/>
  <p:tag name="KSO_WM_UNIT_INDEX" val="20"/>
  <p:tag name="KSO_WM_TEMPLATE_CATEGORY" val="custom"/>
  <p:tag name="KSO_WM_TEMPLATE_INDEX" val="20184562"/>
</p:tagLst>
</file>

<file path=ppt/tags/tag3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1"/>
  <p:tag name="KSO_WM_UNIT_LAYERLEVEL" val="1"/>
  <p:tag name="KSO_WM_TAG_VERSION" val="1.0"/>
  <p:tag name="KSO_WM_BEAUTIFY_FLAG" val="#wm#"/>
  <p:tag name="KSO_WM_UNIT_TYPE" val="i"/>
  <p:tag name="KSO_WM_UNIT_INDEX" val="21"/>
  <p:tag name="KSO_WM_TEMPLATE_CATEGORY" val="custom"/>
  <p:tag name="KSO_WM_TEMPLATE_INDEX" val="20184562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2"/>
  <p:tag name="KSO_WM_UNIT_ID" val="custom20184562_5*i*22"/>
  <p:tag name="KSO_WM_TEMPLATE_CATEGORY" val="custom"/>
  <p:tag name="KSO_WM_TEMPLATE_INDEX" val="20184562"/>
  <p:tag name="KSO_WM_UNIT_LAYERLEVEL" val="1"/>
  <p:tag name="KSO_WM_TAG_VERSION" val="1.0"/>
  <p:tag name="KSO_WM_BEAUTIFY_FLAG" val="#wm#"/>
</p:tagLst>
</file>

<file path=ppt/tags/tag321.xml><?xml version="1.0" encoding="utf-8"?>
<p:tagLst xmlns:p="http://schemas.openxmlformats.org/presentationml/2006/main">
  <p:tag name="KSO_WM_SLIDE_SIZE" val="953*576"/>
  <p:tag name="KSO_WM_SLIDE_POSITION" val="0*-69"/>
  <p:tag name="KSO_WM_SLIDE_LAYOUT_CNT" val="1_1_1"/>
  <p:tag name="KSO_WM_SLIDE_LAYOUT" val="a_d_f"/>
  <p:tag name="KSO_WM_BEAUTIFY_FLAG" val="#wm#"/>
  <p:tag name="KSO_WM_SLIDE_TYPE" val="text"/>
  <p:tag name="KSO_WM_SLIDE_ITEM_CNT" val="0"/>
  <p:tag name="KSO_WM_TAG_VERSION" val="1.0"/>
  <p:tag name="KSO_WM_COMBINE_RELATE_SLIDE_ID" val="background20180941_5"/>
  <p:tag name="KSO_WM_TEMPLATE_CATEGORY" val="custom"/>
  <p:tag name="KSO_WM_TEMPLATE_INDEX" val="20184562"/>
  <p:tag name="KSO_WM_SLIDE_ID" val="custom20184562_5"/>
  <p:tag name="KSO_WM_SLIDE_INDEX" val="5"/>
  <p:tag name="KSO_WM_TEMPLATE_SUBCATEGORY" val="0"/>
  <p:tag name="KSO_WM_SLIDE_SUBTYPE" val="picTxt"/>
</p:tagLst>
</file>

<file path=ppt/tags/tag322.xml><?xml version="1.0" encoding="utf-8"?>
<p:tagLst xmlns:p="http://schemas.openxmlformats.org/presentationml/2006/main">
  <p:tag name="KSO_WM_TEMPLATE_CATEGORY" val="custom"/>
  <p:tag name="KSO_WM_TEMPLATE_INDEX" val="20184562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48"/>
  <p:tag name="KSO_WM_UNIT_LAYERLEVEL" val="1"/>
  <p:tag name="KSO_WM_UNIT_INDEX" val="1"/>
  <p:tag name="KSO_WM_UNIT_TYPE" val="a"/>
  <p:tag name="KSO_WM_UNIT_ID" val="custom20184562_5*a*1"/>
  <p:tag name="KSO_WM_UNIT_PRESET_TEXT" val="LOREM IPSUM DOLOR"/>
  <p:tag name="KSO_WM_UNIT_NOCLEAR" val="0"/>
  <p:tag name="KSO_WM_UNIT_DIAGRAM_ISNUMVISUAL" val="0"/>
  <p:tag name="KSO_WM_UNIT_DIAGRAM_ISREFERUNIT" val="0"/>
</p:tagLst>
</file>

<file path=ppt/tags/tag3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"/>
  <p:tag name="KSO_WM_UNIT_LAYERLEVEL" val="1"/>
  <p:tag name="KSO_WM_TAG_VERSION" val="1.0"/>
  <p:tag name="KSO_WM_BEAUTIFY_FLAG" val="#wm#"/>
  <p:tag name="KSO_WM_UNIT_TYPE" val="i"/>
  <p:tag name="KSO_WM_UNIT_INDEX" val="2"/>
  <p:tag name="KSO_WM_TEMPLATE_CATEGORY" val="custom"/>
  <p:tag name="KSO_WM_TEMPLATE_INDEX" val="20184562"/>
</p:tagLst>
</file>

<file path=ppt/tags/tag3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3"/>
  <p:tag name="KSO_WM_UNIT_LAYERLEVEL" val="1"/>
  <p:tag name="KSO_WM_TAG_VERSION" val="1.0"/>
  <p:tag name="KSO_WM_BEAUTIFY_FLAG" val="#wm#"/>
  <p:tag name="KSO_WM_UNIT_TYPE" val="i"/>
  <p:tag name="KSO_WM_UNIT_INDEX" val="3"/>
  <p:tag name="KSO_WM_TEMPLATE_CATEGORY" val="custom"/>
  <p:tag name="KSO_WM_TEMPLATE_INDEX" val="20184562"/>
</p:tagLst>
</file>

<file path=ppt/tags/tag3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4"/>
  <p:tag name="KSO_WM_UNIT_LAYERLEVEL" val="1"/>
  <p:tag name="KSO_WM_TAG_VERSION" val="1.0"/>
  <p:tag name="KSO_WM_BEAUTIFY_FLAG" val="#wm#"/>
  <p:tag name="KSO_WM_UNIT_TYPE" val="i"/>
  <p:tag name="KSO_WM_UNIT_INDEX" val="4"/>
  <p:tag name="KSO_WM_TEMPLATE_CATEGORY" val="custom"/>
  <p:tag name="KSO_WM_TEMPLATE_INDEX" val="20184562"/>
</p:tagLst>
</file>

<file path=ppt/tags/tag3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5"/>
  <p:tag name="KSO_WM_UNIT_LAYERLEVEL" val="1"/>
  <p:tag name="KSO_WM_TAG_VERSION" val="1.0"/>
  <p:tag name="KSO_WM_BEAUTIFY_FLAG" val="#wm#"/>
  <p:tag name="KSO_WM_UNIT_TYPE" val="i"/>
  <p:tag name="KSO_WM_UNIT_INDEX" val="5"/>
  <p:tag name="KSO_WM_TEMPLATE_CATEGORY" val="custom"/>
  <p:tag name="KSO_WM_TEMPLATE_INDEX" val="20184562"/>
</p:tagLst>
</file>

<file path=ppt/tags/tag3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6"/>
  <p:tag name="KSO_WM_UNIT_LAYERLEVEL" val="1"/>
  <p:tag name="KSO_WM_TAG_VERSION" val="1.0"/>
  <p:tag name="KSO_WM_BEAUTIFY_FLAG" val="#wm#"/>
  <p:tag name="KSO_WM_UNIT_TYPE" val="i"/>
  <p:tag name="KSO_WM_UNIT_INDEX" val="6"/>
  <p:tag name="KSO_WM_TEMPLATE_CATEGORY" val="custom"/>
  <p:tag name="KSO_WM_TEMPLATE_INDEX" val="20184562"/>
</p:tagLst>
</file>

<file path=ppt/tags/tag3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7"/>
  <p:tag name="KSO_WM_UNIT_LAYERLEVEL" val="1"/>
  <p:tag name="KSO_WM_TAG_VERSION" val="1.0"/>
  <p:tag name="KSO_WM_BEAUTIFY_FLAG" val="#wm#"/>
  <p:tag name="KSO_WM_UNIT_TYPE" val="i"/>
  <p:tag name="KSO_WM_UNIT_INDEX" val="7"/>
  <p:tag name="KSO_WM_TEMPLATE_CATEGORY" val="custom"/>
  <p:tag name="KSO_WM_TEMPLATE_INDEX" val="20184562"/>
</p:tagLst>
</file>

<file path=ppt/tags/tag3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8"/>
  <p:tag name="KSO_WM_UNIT_LAYERLEVEL" val="1"/>
  <p:tag name="KSO_WM_TAG_VERSION" val="1.0"/>
  <p:tag name="KSO_WM_BEAUTIFY_FLAG" val="#wm#"/>
  <p:tag name="KSO_WM_UNIT_TYPE" val="i"/>
  <p:tag name="KSO_WM_UNIT_INDEX" val="8"/>
  <p:tag name="KSO_WM_TEMPLATE_CATEGORY" val="custom"/>
  <p:tag name="KSO_WM_TEMPLATE_INDEX" val="20184562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9"/>
  <p:tag name="KSO_WM_UNIT_LAYERLEVEL" val="1"/>
  <p:tag name="KSO_WM_TAG_VERSION" val="1.0"/>
  <p:tag name="KSO_WM_BEAUTIFY_FLAG" val="#wm#"/>
  <p:tag name="KSO_WM_UNIT_TYPE" val="i"/>
  <p:tag name="KSO_WM_UNIT_INDEX" val="9"/>
  <p:tag name="KSO_WM_TEMPLATE_CATEGORY" val="custom"/>
  <p:tag name="KSO_WM_TEMPLATE_INDEX" val="20184562"/>
</p:tagLst>
</file>

<file path=ppt/tags/tag3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0"/>
  <p:tag name="KSO_WM_UNIT_LAYERLEVEL" val="1"/>
  <p:tag name="KSO_WM_TAG_VERSION" val="1.0"/>
  <p:tag name="KSO_WM_BEAUTIFY_FLAG" val="#wm#"/>
  <p:tag name="KSO_WM_UNIT_TYPE" val="i"/>
  <p:tag name="KSO_WM_UNIT_INDEX" val="10"/>
  <p:tag name="KSO_WM_TEMPLATE_CATEGORY" val="custom"/>
  <p:tag name="KSO_WM_TEMPLATE_INDEX" val="20184562"/>
</p:tagLst>
</file>

<file path=ppt/tags/tag3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1"/>
  <p:tag name="KSO_WM_UNIT_LAYERLEVEL" val="1"/>
  <p:tag name="KSO_WM_TAG_VERSION" val="1.0"/>
  <p:tag name="KSO_WM_BEAUTIFY_FLAG" val="#wm#"/>
  <p:tag name="KSO_WM_UNIT_TYPE" val="i"/>
  <p:tag name="KSO_WM_UNIT_INDEX" val="11"/>
  <p:tag name="KSO_WM_TEMPLATE_CATEGORY" val="custom"/>
  <p:tag name="KSO_WM_TEMPLATE_INDEX" val="20184562"/>
</p:tagLst>
</file>

<file path=ppt/tags/tag3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2"/>
  <p:tag name="KSO_WM_UNIT_LAYERLEVEL" val="1"/>
  <p:tag name="KSO_WM_TAG_VERSION" val="1.0"/>
  <p:tag name="KSO_WM_BEAUTIFY_FLAG" val="#wm#"/>
  <p:tag name="KSO_WM_UNIT_TYPE" val="i"/>
  <p:tag name="KSO_WM_UNIT_INDEX" val="12"/>
  <p:tag name="KSO_WM_TEMPLATE_CATEGORY" val="custom"/>
  <p:tag name="KSO_WM_TEMPLATE_INDEX" val="20184562"/>
</p:tagLst>
</file>

<file path=ppt/tags/tag3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3"/>
  <p:tag name="KSO_WM_UNIT_LAYERLEVEL" val="1"/>
  <p:tag name="KSO_WM_TAG_VERSION" val="1.0"/>
  <p:tag name="KSO_WM_BEAUTIFY_FLAG" val="#wm#"/>
  <p:tag name="KSO_WM_UNIT_TYPE" val="i"/>
  <p:tag name="KSO_WM_UNIT_INDEX" val="13"/>
  <p:tag name="KSO_WM_TEMPLATE_CATEGORY" val="custom"/>
  <p:tag name="KSO_WM_TEMPLATE_INDEX" val="20184562"/>
</p:tagLst>
</file>

<file path=ppt/tags/tag3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4"/>
  <p:tag name="KSO_WM_UNIT_LAYERLEVEL" val="1"/>
  <p:tag name="KSO_WM_TAG_VERSION" val="1.0"/>
  <p:tag name="KSO_WM_BEAUTIFY_FLAG" val="#wm#"/>
  <p:tag name="KSO_WM_UNIT_TYPE" val="i"/>
  <p:tag name="KSO_WM_UNIT_INDEX" val="14"/>
  <p:tag name="KSO_WM_TEMPLATE_CATEGORY" val="custom"/>
  <p:tag name="KSO_WM_TEMPLATE_INDEX" val="20184562"/>
</p:tagLst>
</file>

<file path=ppt/tags/tag3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5"/>
  <p:tag name="KSO_WM_UNIT_LAYERLEVEL" val="1"/>
  <p:tag name="KSO_WM_TAG_VERSION" val="1.0"/>
  <p:tag name="KSO_WM_BEAUTIFY_FLAG" val="#wm#"/>
  <p:tag name="KSO_WM_UNIT_TYPE" val="i"/>
  <p:tag name="KSO_WM_UNIT_INDEX" val="15"/>
  <p:tag name="KSO_WM_TEMPLATE_CATEGORY" val="custom"/>
  <p:tag name="KSO_WM_TEMPLATE_INDEX" val="20184562"/>
</p:tagLst>
</file>

<file path=ppt/tags/tag3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6"/>
  <p:tag name="KSO_WM_UNIT_LAYERLEVEL" val="1"/>
  <p:tag name="KSO_WM_TAG_VERSION" val="1.0"/>
  <p:tag name="KSO_WM_BEAUTIFY_FLAG" val="#wm#"/>
  <p:tag name="KSO_WM_UNIT_TYPE" val="i"/>
  <p:tag name="KSO_WM_UNIT_INDEX" val="16"/>
  <p:tag name="KSO_WM_TEMPLATE_CATEGORY" val="custom"/>
  <p:tag name="KSO_WM_TEMPLATE_INDEX" val="20184562"/>
</p:tagLst>
</file>

<file path=ppt/tags/tag3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7"/>
  <p:tag name="KSO_WM_UNIT_LAYERLEVEL" val="1"/>
  <p:tag name="KSO_WM_TAG_VERSION" val="1.0"/>
  <p:tag name="KSO_WM_BEAUTIFY_FLAG" val="#wm#"/>
  <p:tag name="KSO_WM_UNIT_TYPE" val="i"/>
  <p:tag name="KSO_WM_UNIT_INDEX" val="17"/>
  <p:tag name="KSO_WM_TEMPLATE_CATEGORY" val="custom"/>
  <p:tag name="KSO_WM_TEMPLATE_INDEX" val="20184562"/>
</p:tagLst>
</file>

<file path=ppt/tags/tag3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8"/>
  <p:tag name="KSO_WM_UNIT_LAYERLEVEL" val="1"/>
  <p:tag name="KSO_WM_TAG_VERSION" val="1.0"/>
  <p:tag name="KSO_WM_BEAUTIFY_FLAG" val="#wm#"/>
  <p:tag name="KSO_WM_UNIT_TYPE" val="i"/>
  <p:tag name="KSO_WM_UNIT_INDEX" val="18"/>
  <p:tag name="KSO_WM_TEMPLATE_CATEGORY" val="custom"/>
  <p:tag name="KSO_WM_TEMPLATE_INDEX" val="20184562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9"/>
  <p:tag name="KSO_WM_UNIT_LAYERLEVEL" val="1"/>
  <p:tag name="KSO_WM_TAG_VERSION" val="1.0"/>
  <p:tag name="KSO_WM_BEAUTIFY_FLAG" val="#wm#"/>
  <p:tag name="KSO_WM_UNIT_TYPE" val="i"/>
  <p:tag name="KSO_WM_UNIT_INDEX" val="19"/>
  <p:tag name="KSO_WM_TEMPLATE_CATEGORY" val="custom"/>
  <p:tag name="KSO_WM_TEMPLATE_INDEX" val="20184562"/>
</p:tagLst>
</file>

<file path=ppt/tags/tag3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0"/>
  <p:tag name="KSO_WM_UNIT_LAYERLEVEL" val="1"/>
  <p:tag name="KSO_WM_TAG_VERSION" val="1.0"/>
  <p:tag name="KSO_WM_BEAUTIFY_FLAG" val="#wm#"/>
  <p:tag name="KSO_WM_UNIT_TYPE" val="i"/>
  <p:tag name="KSO_WM_UNIT_INDEX" val="20"/>
  <p:tag name="KSO_WM_TEMPLATE_CATEGORY" val="custom"/>
  <p:tag name="KSO_WM_TEMPLATE_INDEX" val="20184562"/>
</p:tagLst>
</file>

<file path=ppt/tags/tag3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1"/>
  <p:tag name="KSO_WM_UNIT_LAYERLEVEL" val="1"/>
  <p:tag name="KSO_WM_TAG_VERSION" val="1.0"/>
  <p:tag name="KSO_WM_BEAUTIFY_FLAG" val="#wm#"/>
  <p:tag name="KSO_WM_UNIT_TYPE" val="i"/>
  <p:tag name="KSO_WM_UNIT_INDEX" val="21"/>
  <p:tag name="KSO_WM_TEMPLATE_CATEGORY" val="custom"/>
  <p:tag name="KSO_WM_TEMPLATE_INDEX" val="20184562"/>
</p:tagLst>
</file>

<file path=ppt/tags/tag3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2"/>
  <p:tag name="KSO_WM_UNIT_ID" val="custom20184562_5*i*22"/>
  <p:tag name="KSO_WM_TEMPLATE_CATEGORY" val="custom"/>
  <p:tag name="KSO_WM_TEMPLATE_INDEX" val="20184562"/>
  <p:tag name="KSO_WM_UNIT_LAYERLEVEL" val="1"/>
  <p:tag name="KSO_WM_TAG_VERSION" val="1.0"/>
  <p:tag name="KSO_WM_BEAUTIFY_FLAG" val="#wm#"/>
</p:tagLst>
</file>

<file path=ppt/tags/tag344.xml><?xml version="1.0" encoding="utf-8"?>
<p:tagLst xmlns:p="http://schemas.openxmlformats.org/presentationml/2006/main">
  <p:tag name="KSO_WM_SLIDE_SIZE" val="953*576"/>
  <p:tag name="KSO_WM_SLIDE_POSITION" val="0*-69"/>
  <p:tag name="KSO_WM_SLIDE_LAYOUT_CNT" val="1_1_1"/>
  <p:tag name="KSO_WM_SLIDE_LAYOUT" val="a_d_f"/>
  <p:tag name="KSO_WM_BEAUTIFY_FLAG" val="#wm#"/>
  <p:tag name="KSO_WM_SLIDE_TYPE" val="text"/>
  <p:tag name="KSO_WM_SLIDE_ITEM_CNT" val="0"/>
  <p:tag name="KSO_WM_TAG_VERSION" val="1.0"/>
  <p:tag name="KSO_WM_COMBINE_RELATE_SLIDE_ID" val="background20180941_5"/>
  <p:tag name="KSO_WM_TEMPLATE_CATEGORY" val="custom"/>
  <p:tag name="KSO_WM_TEMPLATE_INDEX" val="20184562"/>
  <p:tag name="KSO_WM_SLIDE_ID" val="custom20184562_5"/>
  <p:tag name="KSO_WM_SLIDE_INDEX" val="5"/>
  <p:tag name="KSO_WM_TEMPLATE_SUBCATEGORY" val="0"/>
  <p:tag name="KSO_WM_SLIDE_SUBTYPE" val="picTxt"/>
</p:tagLst>
</file>

<file path=ppt/tags/tag345.xml><?xml version="1.0" encoding="utf-8"?>
<p:tagLst xmlns:p="http://schemas.openxmlformats.org/presentationml/2006/main">
  <p:tag name="KSO_WM_TEMPLATE_CATEGORY" val="custom"/>
  <p:tag name="KSO_WM_TEMPLATE_INDEX" val="20184562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48"/>
  <p:tag name="KSO_WM_UNIT_LAYERLEVEL" val="1"/>
  <p:tag name="KSO_WM_UNIT_INDEX" val="1"/>
  <p:tag name="KSO_WM_UNIT_TYPE" val="a"/>
  <p:tag name="KSO_WM_UNIT_ID" val="custom20184562_5*a*1"/>
  <p:tag name="KSO_WM_UNIT_PRESET_TEXT" val="LOREM IPSUM DOLOR"/>
  <p:tag name="KSO_WM_UNIT_NOCLEAR" val="0"/>
  <p:tag name="KSO_WM_UNIT_DIAGRAM_ISNUMVISUAL" val="0"/>
  <p:tag name="KSO_WM_UNIT_DIAGRAM_ISREFERUNIT" val="0"/>
</p:tagLst>
</file>

<file path=ppt/tags/tag3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"/>
  <p:tag name="KSO_WM_UNIT_LAYERLEVEL" val="1"/>
  <p:tag name="KSO_WM_TAG_VERSION" val="1.0"/>
  <p:tag name="KSO_WM_BEAUTIFY_FLAG" val="#wm#"/>
  <p:tag name="KSO_WM_UNIT_TYPE" val="i"/>
  <p:tag name="KSO_WM_UNIT_INDEX" val="2"/>
  <p:tag name="KSO_WM_TEMPLATE_CATEGORY" val="custom"/>
  <p:tag name="KSO_WM_TEMPLATE_INDEX" val="20184562"/>
</p:tagLst>
</file>

<file path=ppt/tags/tag3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3"/>
  <p:tag name="KSO_WM_UNIT_LAYERLEVEL" val="1"/>
  <p:tag name="KSO_WM_TAG_VERSION" val="1.0"/>
  <p:tag name="KSO_WM_BEAUTIFY_FLAG" val="#wm#"/>
  <p:tag name="KSO_WM_UNIT_TYPE" val="i"/>
  <p:tag name="KSO_WM_UNIT_INDEX" val="3"/>
  <p:tag name="KSO_WM_TEMPLATE_CATEGORY" val="custom"/>
  <p:tag name="KSO_WM_TEMPLATE_INDEX" val="20184562"/>
</p:tagLst>
</file>

<file path=ppt/tags/tag3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4"/>
  <p:tag name="KSO_WM_UNIT_LAYERLEVEL" val="1"/>
  <p:tag name="KSO_WM_TAG_VERSION" val="1.0"/>
  <p:tag name="KSO_WM_BEAUTIFY_FLAG" val="#wm#"/>
  <p:tag name="KSO_WM_UNIT_TYPE" val="i"/>
  <p:tag name="KSO_WM_UNIT_INDEX" val="4"/>
  <p:tag name="KSO_WM_TEMPLATE_CATEGORY" val="custom"/>
  <p:tag name="KSO_WM_TEMPLATE_INDEX" val="20184562"/>
</p:tagLst>
</file>

<file path=ppt/tags/tag3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5"/>
  <p:tag name="KSO_WM_UNIT_LAYERLEVEL" val="1"/>
  <p:tag name="KSO_WM_TAG_VERSION" val="1.0"/>
  <p:tag name="KSO_WM_BEAUTIFY_FLAG" val="#wm#"/>
  <p:tag name="KSO_WM_UNIT_TYPE" val="i"/>
  <p:tag name="KSO_WM_UNIT_INDEX" val="5"/>
  <p:tag name="KSO_WM_TEMPLATE_CATEGORY" val="custom"/>
  <p:tag name="KSO_WM_TEMPLATE_INDEX" val="20184562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6"/>
  <p:tag name="KSO_WM_UNIT_LAYERLEVEL" val="1"/>
  <p:tag name="KSO_WM_TAG_VERSION" val="1.0"/>
  <p:tag name="KSO_WM_BEAUTIFY_FLAG" val="#wm#"/>
  <p:tag name="KSO_WM_UNIT_TYPE" val="i"/>
  <p:tag name="KSO_WM_UNIT_INDEX" val="6"/>
  <p:tag name="KSO_WM_TEMPLATE_CATEGORY" val="custom"/>
  <p:tag name="KSO_WM_TEMPLATE_INDEX" val="20184562"/>
</p:tagLst>
</file>

<file path=ppt/tags/tag3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7"/>
  <p:tag name="KSO_WM_UNIT_LAYERLEVEL" val="1"/>
  <p:tag name="KSO_WM_TAG_VERSION" val="1.0"/>
  <p:tag name="KSO_WM_BEAUTIFY_FLAG" val="#wm#"/>
  <p:tag name="KSO_WM_UNIT_TYPE" val="i"/>
  <p:tag name="KSO_WM_UNIT_INDEX" val="7"/>
  <p:tag name="KSO_WM_TEMPLATE_CATEGORY" val="custom"/>
  <p:tag name="KSO_WM_TEMPLATE_INDEX" val="20184562"/>
</p:tagLst>
</file>

<file path=ppt/tags/tag3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8"/>
  <p:tag name="KSO_WM_UNIT_LAYERLEVEL" val="1"/>
  <p:tag name="KSO_WM_TAG_VERSION" val="1.0"/>
  <p:tag name="KSO_WM_BEAUTIFY_FLAG" val="#wm#"/>
  <p:tag name="KSO_WM_UNIT_TYPE" val="i"/>
  <p:tag name="KSO_WM_UNIT_INDEX" val="8"/>
  <p:tag name="KSO_WM_TEMPLATE_CATEGORY" val="custom"/>
  <p:tag name="KSO_WM_TEMPLATE_INDEX" val="20184562"/>
</p:tagLst>
</file>

<file path=ppt/tags/tag3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9"/>
  <p:tag name="KSO_WM_UNIT_LAYERLEVEL" val="1"/>
  <p:tag name="KSO_WM_TAG_VERSION" val="1.0"/>
  <p:tag name="KSO_WM_BEAUTIFY_FLAG" val="#wm#"/>
  <p:tag name="KSO_WM_UNIT_TYPE" val="i"/>
  <p:tag name="KSO_WM_UNIT_INDEX" val="9"/>
  <p:tag name="KSO_WM_TEMPLATE_CATEGORY" val="custom"/>
  <p:tag name="KSO_WM_TEMPLATE_INDEX" val="20184562"/>
</p:tagLst>
</file>

<file path=ppt/tags/tag3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0"/>
  <p:tag name="KSO_WM_UNIT_LAYERLEVEL" val="1"/>
  <p:tag name="KSO_WM_TAG_VERSION" val="1.0"/>
  <p:tag name="KSO_WM_BEAUTIFY_FLAG" val="#wm#"/>
  <p:tag name="KSO_WM_UNIT_TYPE" val="i"/>
  <p:tag name="KSO_WM_UNIT_INDEX" val="10"/>
  <p:tag name="KSO_WM_TEMPLATE_CATEGORY" val="custom"/>
  <p:tag name="KSO_WM_TEMPLATE_INDEX" val="20184562"/>
</p:tagLst>
</file>

<file path=ppt/tags/tag3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1"/>
  <p:tag name="KSO_WM_UNIT_LAYERLEVEL" val="1"/>
  <p:tag name="KSO_WM_TAG_VERSION" val="1.0"/>
  <p:tag name="KSO_WM_BEAUTIFY_FLAG" val="#wm#"/>
  <p:tag name="KSO_WM_UNIT_TYPE" val="i"/>
  <p:tag name="KSO_WM_UNIT_INDEX" val="11"/>
  <p:tag name="KSO_WM_TEMPLATE_CATEGORY" val="custom"/>
  <p:tag name="KSO_WM_TEMPLATE_INDEX" val="20184562"/>
</p:tagLst>
</file>

<file path=ppt/tags/tag3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2"/>
  <p:tag name="KSO_WM_UNIT_LAYERLEVEL" val="1"/>
  <p:tag name="KSO_WM_TAG_VERSION" val="1.0"/>
  <p:tag name="KSO_WM_BEAUTIFY_FLAG" val="#wm#"/>
  <p:tag name="KSO_WM_UNIT_TYPE" val="i"/>
  <p:tag name="KSO_WM_UNIT_INDEX" val="12"/>
  <p:tag name="KSO_WM_TEMPLATE_CATEGORY" val="custom"/>
  <p:tag name="KSO_WM_TEMPLATE_INDEX" val="20184562"/>
</p:tagLst>
</file>

<file path=ppt/tags/tag3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3"/>
  <p:tag name="KSO_WM_UNIT_LAYERLEVEL" val="1"/>
  <p:tag name="KSO_WM_TAG_VERSION" val="1.0"/>
  <p:tag name="KSO_WM_BEAUTIFY_FLAG" val="#wm#"/>
  <p:tag name="KSO_WM_UNIT_TYPE" val="i"/>
  <p:tag name="KSO_WM_UNIT_INDEX" val="13"/>
  <p:tag name="KSO_WM_TEMPLATE_CATEGORY" val="custom"/>
  <p:tag name="KSO_WM_TEMPLATE_INDEX" val="20184562"/>
</p:tagLst>
</file>

<file path=ppt/tags/tag3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4"/>
  <p:tag name="KSO_WM_UNIT_LAYERLEVEL" val="1"/>
  <p:tag name="KSO_WM_TAG_VERSION" val="1.0"/>
  <p:tag name="KSO_WM_BEAUTIFY_FLAG" val="#wm#"/>
  <p:tag name="KSO_WM_UNIT_TYPE" val="i"/>
  <p:tag name="KSO_WM_UNIT_INDEX" val="14"/>
  <p:tag name="KSO_WM_TEMPLATE_CATEGORY" val="custom"/>
  <p:tag name="KSO_WM_TEMPLATE_INDEX" val="20184562"/>
</p:tagLst>
</file>

<file path=ppt/tags/tag3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5"/>
  <p:tag name="KSO_WM_UNIT_LAYERLEVEL" val="1"/>
  <p:tag name="KSO_WM_TAG_VERSION" val="1.0"/>
  <p:tag name="KSO_WM_BEAUTIFY_FLAG" val="#wm#"/>
  <p:tag name="KSO_WM_UNIT_TYPE" val="i"/>
  <p:tag name="KSO_WM_UNIT_INDEX" val="15"/>
  <p:tag name="KSO_WM_TEMPLATE_CATEGORY" val="custom"/>
  <p:tag name="KSO_WM_TEMPLATE_INDEX" val="20184562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6"/>
  <p:tag name="KSO_WM_UNIT_LAYERLEVEL" val="1"/>
  <p:tag name="KSO_WM_TAG_VERSION" val="1.0"/>
  <p:tag name="KSO_WM_BEAUTIFY_FLAG" val="#wm#"/>
  <p:tag name="KSO_WM_UNIT_TYPE" val="i"/>
  <p:tag name="KSO_WM_UNIT_INDEX" val="16"/>
  <p:tag name="KSO_WM_TEMPLATE_CATEGORY" val="custom"/>
  <p:tag name="KSO_WM_TEMPLATE_INDEX" val="20184562"/>
</p:tagLst>
</file>

<file path=ppt/tags/tag3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7"/>
  <p:tag name="KSO_WM_UNIT_LAYERLEVEL" val="1"/>
  <p:tag name="KSO_WM_TAG_VERSION" val="1.0"/>
  <p:tag name="KSO_WM_BEAUTIFY_FLAG" val="#wm#"/>
  <p:tag name="KSO_WM_UNIT_TYPE" val="i"/>
  <p:tag name="KSO_WM_UNIT_INDEX" val="17"/>
  <p:tag name="KSO_WM_TEMPLATE_CATEGORY" val="custom"/>
  <p:tag name="KSO_WM_TEMPLATE_INDEX" val="20184562"/>
</p:tagLst>
</file>

<file path=ppt/tags/tag3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8"/>
  <p:tag name="KSO_WM_UNIT_LAYERLEVEL" val="1"/>
  <p:tag name="KSO_WM_TAG_VERSION" val="1.0"/>
  <p:tag name="KSO_WM_BEAUTIFY_FLAG" val="#wm#"/>
  <p:tag name="KSO_WM_UNIT_TYPE" val="i"/>
  <p:tag name="KSO_WM_UNIT_INDEX" val="18"/>
  <p:tag name="KSO_WM_TEMPLATE_CATEGORY" val="custom"/>
  <p:tag name="KSO_WM_TEMPLATE_INDEX" val="20184562"/>
</p:tagLst>
</file>

<file path=ppt/tags/tag3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9"/>
  <p:tag name="KSO_WM_UNIT_LAYERLEVEL" val="1"/>
  <p:tag name="KSO_WM_TAG_VERSION" val="1.0"/>
  <p:tag name="KSO_WM_BEAUTIFY_FLAG" val="#wm#"/>
  <p:tag name="KSO_WM_UNIT_TYPE" val="i"/>
  <p:tag name="KSO_WM_UNIT_INDEX" val="19"/>
  <p:tag name="KSO_WM_TEMPLATE_CATEGORY" val="custom"/>
  <p:tag name="KSO_WM_TEMPLATE_INDEX" val="20184562"/>
</p:tagLst>
</file>

<file path=ppt/tags/tag3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0"/>
  <p:tag name="KSO_WM_UNIT_LAYERLEVEL" val="1"/>
  <p:tag name="KSO_WM_TAG_VERSION" val="1.0"/>
  <p:tag name="KSO_WM_BEAUTIFY_FLAG" val="#wm#"/>
  <p:tag name="KSO_WM_UNIT_TYPE" val="i"/>
  <p:tag name="KSO_WM_UNIT_INDEX" val="20"/>
  <p:tag name="KSO_WM_TEMPLATE_CATEGORY" val="custom"/>
  <p:tag name="KSO_WM_TEMPLATE_INDEX" val="20184562"/>
</p:tagLst>
</file>

<file path=ppt/tags/tag3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1"/>
  <p:tag name="KSO_WM_UNIT_LAYERLEVEL" val="1"/>
  <p:tag name="KSO_WM_TAG_VERSION" val="1.0"/>
  <p:tag name="KSO_WM_BEAUTIFY_FLAG" val="#wm#"/>
  <p:tag name="KSO_WM_UNIT_TYPE" val="i"/>
  <p:tag name="KSO_WM_UNIT_INDEX" val="21"/>
  <p:tag name="KSO_WM_TEMPLATE_CATEGORY" val="custom"/>
  <p:tag name="KSO_WM_TEMPLATE_INDEX" val="20184562"/>
</p:tagLst>
</file>

<file path=ppt/tags/tag3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2"/>
  <p:tag name="KSO_WM_UNIT_ID" val="custom20184562_5*i*22"/>
  <p:tag name="KSO_WM_TEMPLATE_CATEGORY" val="custom"/>
  <p:tag name="KSO_WM_TEMPLATE_INDEX" val="20184562"/>
  <p:tag name="KSO_WM_UNIT_LAYERLEVEL" val="1"/>
  <p:tag name="KSO_WM_TAG_VERSION" val="1.0"/>
  <p:tag name="KSO_WM_BEAUTIFY_FLAG" val="#wm#"/>
</p:tagLst>
</file>

<file path=ppt/tags/tag367.xml><?xml version="1.0" encoding="utf-8"?>
<p:tagLst xmlns:p="http://schemas.openxmlformats.org/presentationml/2006/main">
  <p:tag name="KSO_WM_SLIDE_SIZE" val="953*576"/>
  <p:tag name="KSO_WM_SLIDE_POSITION" val="0*-69"/>
  <p:tag name="KSO_WM_SLIDE_LAYOUT_CNT" val="1_1_1"/>
  <p:tag name="KSO_WM_SLIDE_LAYOUT" val="a_d_f"/>
  <p:tag name="KSO_WM_BEAUTIFY_FLAG" val="#wm#"/>
  <p:tag name="KSO_WM_SLIDE_TYPE" val="text"/>
  <p:tag name="KSO_WM_SLIDE_ITEM_CNT" val="0"/>
  <p:tag name="KSO_WM_TAG_VERSION" val="1.0"/>
  <p:tag name="KSO_WM_COMBINE_RELATE_SLIDE_ID" val="background20180941_5"/>
  <p:tag name="KSO_WM_TEMPLATE_CATEGORY" val="custom"/>
  <p:tag name="KSO_WM_TEMPLATE_INDEX" val="20184562"/>
  <p:tag name="KSO_WM_SLIDE_ID" val="custom20184562_5"/>
  <p:tag name="KSO_WM_SLIDE_INDEX" val="5"/>
  <p:tag name="KSO_WM_TEMPLATE_SUBCATEGORY" val="0"/>
  <p:tag name="KSO_WM_SLIDE_SUBTYPE" val="picTxt"/>
</p:tagLst>
</file>

<file path=ppt/tags/tag368.xml><?xml version="1.0" encoding="utf-8"?>
<p:tagLst xmlns:p="http://schemas.openxmlformats.org/presentationml/2006/main">
  <p:tag name="KSO_WM_TEMPLATE_CATEGORY" val="custom"/>
  <p:tag name="KSO_WM_TEMPLATE_INDEX" val="20184562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48"/>
  <p:tag name="KSO_WM_UNIT_LAYERLEVEL" val="1"/>
  <p:tag name="KSO_WM_UNIT_INDEX" val="1"/>
  <p:tag name="KSO_WM_UNIT_TYPE" val="a"/>
  <p:tag name="KSO_WM_UNIT_ID" val="custom20184562_5*a*1"/>
  <p:tag name="KSO_WM_UNIT_PRESET_TEXT" val="LOREM IPSUM DOLOR"/>
  <p:tag name="KSO_WM_UNIT_NOCLEAR" val="0"/>
  <p:tag name="KSO_WM_UNIT_DIAGRAM_ISNUMVISUAL" val="0"/>
  <p:tag name="KSO_WM_UNIT_DIAGRAM_ISREFERUNIT" val="0"/>
</p:tagLst>
</file>

<file path=ppt/tags/tag3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"/>
  <p:tag name="KSO_WM_UNIT_LAYERLEVEL" val="1"/>
  <p:tag name="KSO_WM_TAG_VERSION" val="1.0"/>
  <p:tag name="KSO_WM_BEAUTIFY_FLAG" val="#wm#"/>
  <p:tag name="KSO_WM_UNIT_TYPE" val="i"/>
  <p:tag name="KSO_WM_UNIT_INDEX" val="2"/>
  <p:tag name="KSO_WM_TEMPLATE_CATEGORY" val="custom"/>
  <p:tag name="KSO_WM_TEMPLATE_INDEX" val="20184562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3"/>
  <p:tag name="KSO_WM_UNIT_LAYERLEVEL" val="1"/>
  <p:tag name="KSO_WM_TAG_VERSION" val="1.0"/>
  <p:tag name="KSO_WM_BEAUTIFY_FLAG" val="#wm#"/>
  <p:tag name="KSO_WM_UNIT_TYPE" val="i"/>
  <p:tag name="KSO_WM_UNIT_INDEX" val="3"/>
  <p:tag name="KSO_WM_TEMPLATE_CATEGORY" val="custom"/>
  <p:tag name="KSO_WM_TEMPLATE_INDEX" val="20184562"/>
</p:tagLst>
</file>

<file path=ppt/tags/tag3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4"/>
  <p:tag name="KSO_WM_UNIT_LAYERLEVEL" val="1"/>
  <p:tag name="KSO_WM_TAG_VERSION" val="1.0"/>
  <p:tag name="KSO_WM_BEAUTIFY_FLAG" val="#wm#"/>
  <p:tag name="KSO_WM_UNIT_TYPE" val="i"/>
  <p:tag name="KSO_WM_UNIT_INDEX" val="4"/>
  <p:tag name="KSO_WM_TEMPLATE_CATEGORY" val="custom"/>
  <p:tag name="KSO_WM_TEMPLATE_INDEX" val="20184562"/>
</p:tagLst>
</file>

<file path=ppt/tags/tag3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5"/>
  <p:tag name="KSO_WM_UNIT_LAYERLEVEL" val="1"/>
  <p:tag name="KSO_WM_TAG_VERSION" val="1.0"/>
  <p:tag name="KSO_WM_BEAUTIFY_FLAG" val="#wm#"/>
  <p:tag name="KSO_WM_UNIT_TYPE" val="i"/>
  <p:tag name="KSO_WM_UNIT_INDEX" val="5"/>
  <p:tag name="KSO_WM_TEMPLATE_CATEGORY" val="custom"/>
  <p:tag name="KSO_WM_TEMPLATE_INDEX" val="20184562"/>
</p:tagLst>
</file>

<file path=ppt/tags/tag3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6"/>
  <p:tag name="KSO_WM_UNIT_LAYERLEVEL" val="1"/>
  <p:tag name="KSO_WM_TAG_VERSION" val="1.0"/>
  <p:tag name="KSO_WM_BEAUTIFY_FLAG" val="#wm#"/>
  <p:tag name="KSO_WM_UNIT_TYPE" val="i"/>
  <p:tag name="KSO_WM_UNIT_INDEX" val="6"/>
  <p:tag name="KSO_WM_TEMPLATE_CATEGORY" val="custom"/>
  <p:tag name="KSO_WM_TEMPLATE_INDEX" val="20184562"/>
</p:tagLst>
</file>

<file path=ppt/tags/tag3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7"/>
  <p:tag name="KSO_WM_UNIT_LAYERLEVEL" val="1"/>
  <p:tag name="KSO_WM_TAG_VERSION" val="1.0"/>
  <p:tag name="KSO_WM_BEAUTIFY_FLAG" val="#wm#"/>
  <p:tag name="KSO_WM_UNIT_TYPE" val="i"/>
  <p:tag name="KSO_WM_UNIT_INDEX" val="7"/>
  <p:tag name="KSO_WM_TEMPLATE_CATEGORY" val="custom"/>
  <p:tag name="KSO_WM_TEMPLATE_INDEX" val="20184562"/>
</p:tagLst>
</file>

<file path=ppt/tags/tag3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8"/>
  <p:tag name="KSO_WM_UNIT_LAYERLEVEL" val="1"/>
  <p:tag name="KSO_WM_TAG_VERSION" val="1.0"/>
  <p:tag name="KSO_WM_BEAUTIFY_FLAG" val="#wm#"/>
  <p:tag name="KSO_WM_UNIT_TYPE" val="i"/>
  <p:tag name="KSO_WM_UNIT_INDEX" val="8"/>
  <p:tag name="KSO_WM_TEMPLATE_CATEGORY" val="custom"/>
  <p:tag name="KSO_WM_TEMPLATE_INDEX" val="20184562"/>
</p:tagLst>
</file>

<file path=ppt/tags/tag3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9"/>
  <p:tag name="KSO_WM_UNIT_LAYERLEVEL" val="1"/>
  <p:tag name="KSO_WM_TAG_VERSION" val="1.0"/>
  <p:tag name="KSO_WM_BEAUTIFY_FLAG" val="#wm#"/>
  <p:tag name="KSO_WM_UNIT_TYPE" val="i"/>
  <p:tag name="KSO_WM_UNIT_INDEX" val="9"/>
  <p:tag name="KSO_WM_TEMPLATE_CATEGORY" val="custom"/>
  <p:tag name="KSO_WM_TEMPLATE_INDEX" val="20184562"/>
</p:tagLst>
</file>

<file path=ppt/tags/tag3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0"/>
  <p:tag name="KSO_WM_UNIT_LAYERLEVEL" val="1"/>
  <p:tag name="KSO_WM_TAG_VERSION" val="1.0"/>
  <p:tag name="KSO_WM_BEAUTIFY_FLAG" val="#wm#"/>
  <p:tag name="KSO_WM_UNIT_TYPE" val="i"/>
  <p:tag name="KSO_WM_UNIT_INDEX" val="10"/>
  <p:tag name="KSO_WM_TEMPLATE_CATEGORY" val="custom"/>
  <p:tag name="KSO_WM_TEMPLATE_INDEX" val="20184562"/>
</p:tagLst>
</file>

<file path=ppt/tags/tag3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1"/>
  <p:tag name="KSO_WM_UNIT_LAYERLEVEL" val="1"/>
  <p:tag name="KSO_WM_TAG_VERSION" val="1.0"/>
  <p:tag name="KSO_WM_BEAUTIFY_FLAG" val="#wm#"/>
  <p:tag name="KSO_WM_UNIT_TYPE" val="i"/>
  <p:tag name="KSO_WM_UNIT_INDEX" val="11"/>
  <p:tag name="KSO_WM_TEMPLATE_CATEGORY" val="custom"/>
  <p:tag name="KSO_WM_TEMPLATE_INDEX" val="20184562"/>
</p:tagLst>
</file>

<file path=ppt/tags/tag3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2"/>
  <p:tag name="KSO_WM_UNIT_LAYERLEVEL" val="1"/>
  <p:tag name="KSO_WM_TAG_VERSION" val="1.0"/>
  <p:tag name="KSO_WM_BEAUTIFY_FLAG" val="#wm#"/>
  <p:tag name="KSO_WM_UNIT_TYPE" val="i"/>
  <p:tag name="KSO_WM_UNIT_INDEX" val="12"/>
  <p:tag name="KSO_WM_TEMPLATE_CATEGORY" val="custom"/>
  <p:tag name="KSO_WM_TEMPLATE_INDEX" val="20184562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3"/>
  <p:tag name="KSO_WM_UNIT_LAYERLEVEL" val="1"/>
  <p:tag name="KSO_WM_TAG_VERSION" val="1.0"/>
  <p:tag name="KSO_WM_BEAUTIFY_FLAG" val="#wm#"/>
  <p:tag name="KSO_WM_UNIT_TYPE" val="i"/>
  <p:tag name="KSO_WM_UNIT_INDEX" val="13"/>
  <p:tag name="KSO_WM_TEMPLATE_CATEGORY" val="custom"/>
  <p:tag name="KSO_WM_TEMPLATE_INDEX" val="20184562"/>
</p:tagLst>
</file>

<file path=ppt/tags/tag3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4"/>
  <p:tag name="KSO_WM_UNIT_LAYERLEVEL" val="1"/>
  <p:tag name="KSO_WM_TAG_VERSION" val="1.0"/>
  <p:tag name="KSO_WM_BEAUTIFY_FLAG" val="#wm#"/>
  <p:tag name="KSO_WM_UNIT_TYPE" val="i"/>
  <p:tag name="KSO_WM_UNIT_INDEX" val="14"/>
  <p:tag name="KSO_WM_TEMPLATE_CATEGORY" val="custom"/>
  <p:tag name="KSO_WM_TEMPLATE_INDEX" val="20184562"/>
</p:tagLst>
</file>

<file path=ppt/tags/tag3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5"/>
  <p:tag name="KSO_WM_UNIT_LAYERLEVEL" val="1"/>
  <p:tag name="KSO_WM_TAG_VERSION" val="1.0"/>
  <p:tag name="KSO_WM_BEAUTIFY_FLAG" val="#wm#"/>
  <p:tag name="KSO_WM_UNIT_TYPE" val="i"/>
  <p:tag name="KSO_WM_UNIT_INDEX" val="15"/>
  <p:tag name="KSO_WM_TEMPLATE_CATEGORY" val="custom"/>
  <p:tag name="KSO_WM_TEMPLATE_INDEX" val="20184562"/>
</p:tagLst>
</file>

<file path=ppt/tags/tag3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6"/>
  <p:tag name="KSO_WM_UNIT_LAYERLEVEL" val="1"/>
  <p:tag name="KSO_WM_TAG_VERSION" val="1.0"/>
  <p:tag name="KSO_WM_BEAUTIFY_FLAG" val="#wm#"/>
  <p:tag name="KSO_WM_UNIT_TYPE" val="i"/>
  <p:tag name="KSO_WM_UNIT_INDEX" val="16"/>
  <p:tag name="KSO_WM_TEMPLATE_CATEGORY" val="custom"/>
  <p:tag name="KSO_WM_TEMPLATE_INDEX" val="20184562"/>
</p:tagLst>
</file>

<file path=ppt/tags/tag3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7"/>
  <p:tag name="KSO_WM_UNIT_LAYERLEVEL" val="1"/>
  <p:tag name="KSO_WM_TAG_VERSION" val="1.0"/>
  <p:tag name="KSO_WM_BEAUTIFY_FLAG" val="#wm#"/>
  <p:tag name="KSO_WM_UNIT_TYPE" val="i"/>
  <p:tag name="KSO_WM_UNIT_INDEX" val="17"/>
  <p:tag name="KSO_WM_TEMPLATE_CATEGORY" val="custom"/>
  <p:tag name="KSO_WM_TEMPLATE_INDEX" val="20184562"/>
</p:tagLst>
</file>

<file path=ppt/tags/tag3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8"/>
  <p:tag name="KSO_WM_UNIT_LAYERLEVEL" val="1"/>
  <p:tag name="KSO_WM_TAG_VERSION" val="1.0"/>
  <p:tag name="KSO_WM_BEAUTIFY_FLAG" val="#wm#"/>
  <p:tag name="KSO_WM_UNIT_TYPE" val="i"/>
  <p:tag name="KSO_WM_UNIT_INDEX" val="18"/>
  <p:tag name="KSO_WM_TEMPLATE_CATEGORY" val="custom"/>
  <p:tag name="KSO_WM_TEMPLATE_INDEX" val="20184562"/>
</p:tagLst>
</file>

<file path=ppt/tags/tag3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9"/>
  <p:tag name="KSO_WM_UNIT_LAYERLEVEL" val="1"/>
  <p:tag name="KSO_WM_TAG_VERSION" val="1.0"/>
  <p:tag name="KSO_WM_BEAUTIFY_FLAG" val="#wm#"/>
  <p:tag name="KSO_WM_UNIT_TYPE" val="i"/>
  <p:tag name="KSO_WM_UNIT_INDEX" val="19"/>
  <p:tag name="KSO_WM_TEMPLATE_CATEGORY" val="custom"/>
  <p:tag name="KSO_WM_TEMPLATE_INDEX" val="20184562"/>
</p:tagLst>
</file>

<file path=ppt/tags/tag3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0"/>
  <p:tag name="KSO_WM_UNIT_LAYERLEVEL" val="1"/>
  <p:tag name="KSO_WM_TAG_VERSION" val="1.0"/>
  <p:tag name="KSO_WM_BEAUTIFY_FLAG" val="#wm#"/>
  <p:tag name="KSO_WM_UNIT_TYPE" val="i"/>
  <p:tag name="KSO_WM_UNIT_INDEX" val="20"/>
  <p:tag name="KSO_WM_TEMPLATE_CATEGORY" val="custom"/>
  <p:tag name="KSO_WM_TEMPLATE_INDEX" val="20184562"/>
</p:tagLst>
</file>

<file path=ppt/tags/tag3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1"/>
  <p:tag name="KSO_WM_UNIT_LAYERLEVEL" val="1"/>
  <p:tag name="KSO_WM_TAG_VERSION" val="1.0"/>
  <p:tag name="KSO_WM_BEAUTIFY_FLAG" val="#wm#"/>
  <p:tag name="KSO_WM_UNIT_TYPE" val="i"/>
  <p:tag name="KSO_WM_UNIT_INDEX" val="21"/>
  <p:tag name="KSO_WM_TEMPLATE_CATEGORY" val="custom"/>
  <p:tag name="KSO_WM_TEMPLATE_INDEX" val="20184562"/>
</p:tagLst>
</file>

<file path=ppt/tags/tag3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2"/>
  <p:tag name="KSO_WM_UNIT_ID" val="custom20184562_5*i*22"/>
  <p:tag name="KSO_WM_TEMPLATE_CATEGORY" val="custom"/>
  <p:tag name="KSO_WM_TEMPLATE_INDEX" val="20184562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90.xml><?xml version="1.0" encoding="utf-8"?>
<p:tagLst xmlns:p="http://schemas.openxmlformats.org/presentationml/2006/main">
  <p:tag name="KSO_WM_SLIDE_SIZE" val="953*576"/>
  <p:tag name="KSO_WM_SLIDE_POSITION" val="0*-69"/>
  <p:tag name="KSO_WM_SLIDE_LAYOUT_CNT" val="1_1_1"/>
  <p:tag name="KSO_WM_SLIDE_LAYOUT" val="a_d_f"/>
  <p:tag name="KSO_WM_BEAUTIFY_FLAG" val="#wm#"/>
  <p:tag name="KSO_WM_SLIDE_TYPE" val="text"/>
  <p:tag name="KSO_WM_SLIDE_ITEM_CNT" val="0"/>
  <p:tag name="KSO_WM_TAG_VERSION" val="1.0"/>
  <p:tag name="KSO_WM_COMBINE_RELATE_SLIDE_ID" val="background20180941_5"/>
  <p:tag name="KSO_WM_TEMPLATE_CATEGORY" val="custom"/>
  <p:tag name="KSO_WM_TEMPLATE_INDEX" val="20184562"/>
  <p:tag name="KSO_WM_SLIDE_ID" val="custom20184562_5"/>
  <p:tag name="KSO_WM_SLIDE_INDEX" val="5"/>
  <p:tag name="KSO_WM_TEMPLATE_SUBCATEGORY" val="0"/>
  <p:tag name="KSO_WM_SLIDE_SUBTYPE" val="picTxt"/>
</p:tagLst>
</file>

<file path=ppt/tags/tag391.xml><?xml version="1.0" encoding="utf-8"?>
<p:tagLst xmlns:p="http://schemas.openxmlformats.org/presentationml/2006/main">
  <p:tag name="KSO_WM_TEMPLATE_CATEGORY" val="custom"/>
  <p:tag name="KSO_WM_TEMPLATE_INDEX" val="20184562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48"/>
  <p:tag name="KSO_WM_UNIT_LAYERLEVEL" val="1"/>
  <p:tag name="KSO_WM_UNIT_INDEX" val="1"/>
  <p:tag name="KSO_WM_UNIT_TYPE" val="a"/>
  <p:tag name="KSO_WM_UNIT_ID" val="custom20184562_5*a*1"/>
  <p:tag name="KSO_WM_UNIT_PRESET_TEXT" val="LOREM IPSUM DOLOR"/>
  <p:tag name="KSO_WM_UNIT_NOCLEAR" val="0"/>
  <p:tag name="KSO_WM_UNIT_DIAGRAM_ISNUMVISUAL" val="0"/>
  <p:tag name="KSO_WM_UNIT_DIAGRAM_ISREFERUNIT" val="0"/>
</p:tagLst>
</file>

<file path=ppt/tags/tag3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"/>
  <p:tag name="KSO_WM_UNIT_LAYERLEVEL" val="1"/>
  <p:tag name="KSO_WM_TAG_VERSION" val="1.0"/>
  <p:tag name="KSO_WM_BEAUTIFY_FLAG" val="#wm#"/>
  <p:tag name="KSO_WM_UNIT_TYPE" val="i"/>
  <p:tag name="KSO_WM_UNIT_INDEX" val="2"/>
  <p:tag name="KSO_WM_TEMPLATE_CATEGORY" val="custom"/>
  <p:tag name="KSO_WM_TEMPLATE_INDEX" val="20184562"/>
</p:tagLst>
</file>

<file path=ppt/tags/tag3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3"/>
  <p:tag name="KSO_WM_UNIT_LAYERLEVEL" val="1"/>
  <p:tag name="KSO_WM_TAG_VERSION" val="1.0"/>
  <p:tag name="KSO_WM_BEAUTIFY_FLAG" val="#wm#"/>
  <p:tag name="KSO_WM_UNIT_TYPE" val="i"/>
  <p:tag name="KSO_WM_UNIT_INDEX" val="3"/>
  <p:tag name="KSO_WM_TEMPLATE_CATEGORY" val="custom"/>
  <p:tag name="KSO_WM_TEMPLATE_INDEX" val="20184562"/>
</p:tagLst>
</file>

<file path=ppt/tags/tag3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4"/>
  <p:tag name="KSO_WM_UNIT_LAYERLEVEL" val="1"/>
  <p:tag name="KSO_WM_TAG_VERSION" val="1.0"/>
  <p:tag name="KSO_WM_BEAUTIFY_FLAG" val="#wm#"/>
  <p:tag name="KSO_WM_UNIT_TYPE" val="i"/>
  <p:tag name="KSO_WM_UNIT_INDEX" val="4"/>
  <p:tag name="KSO_WM_TEMPLATE_CATEGORY" val="custom"/>
  <p:tag name="KSO_WM_TEMPLATE_INDEX" val="20184562"/>
</p:tagLst>
</file>

<file path=ppt/tags/tag3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5"/>
  <p:tag name="KSO_WM_UNIT_LAYERLEVEL" val="1"/>
  <p:tag name="KSO_WM_TAG_VERSION" val="1.0"/>
  <p:tag name="KSO_WM_BEAUTIFY_FLAG" val="#wm#"/>
  <p:tag name="KSO_WM_UNIT_TYPE" val="i"/>
  <p:tag name="KSO_WM_UNIT_INDEX" val="5"/>
  <p:tag name="KSO_WM_TEMPLATE_CATEGORY" val="custom"/>
  <p:tag name="KSO_WM_TEMPLATE_INDEX" val="20184562"/>
</p:tagLst>
</file>

<file path=ppt/tags/tag3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6"/>
  <p:tag name="KSO_WM_UNIT_LAYERLEVEL" val="1"/>
  <p:tag name="KSO_WM_TAG_VERSION" val="1.0"/>
  <p:tag name="KSO_WM_BEAUTIFY_FLAG" val="#wm#"/>
  <p:tag name="KSO_WM_UNIT_TYPE" val="i"/>
  <p:tag name="KSO_WM_UNIT_INDEX" val="6"/>
  <p:tag name="KSO_WM_TEMPLATE_CATEGORY" val="custom"/>
  <p:tag name="KSO_WM_TEMPLATE_INDEX" val="20184562"/>
</p:tagLst>
</file>

<file path=ppt/tags/tag3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7"/>
  <p:tag name="KSO_WM_UNIT_LAYERLEVEL" val="1"/>
  <p:tag name="KSO_WM_TAG_VERSION" val="1.0"/>
  <p:tag name="KSO_WM_BEAUTIFY_FLAG" val="#wm#"/>
  <p:tag name="KSO_WM_UNIT_TYPE" val="i"/>
  <p:tag name="KSO_WM_UNIT_INDEX" val="7"/>
  <p:tag name="KSO_WM_TEMPLATE_CATEGORY" val="custom"/>
  <p:tag name="KSO_WM_TEMPLATE_INDEX" val="20184562"/>
</p:tagLst>
</file>

<file path=ppt/tags/tag3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8"/>
  <p:tag name="KSO_WM_UNIT_LAYERLEVEL" val="1"/>
  <p:tag name="KSO_WM_TAG_VERSION" val="1.0"/>
  <p:tag name="KSO_WM_BEAUTIFY_FLAG" val="#wm#"/>
  <p:tag name="KSO_WM_UNIT_TYPE" val="i"/>
  <p:tag name="KSO_WM_UNIT_INDEX" val="8"/>
  <p:tag name="KSO_WM_TEMPLATE_CATEGORY" val="custom"/>
  <p:tag name="KSO_WM_TEMPLATE_INDEX" val="20184562"/>
</p:tagLst>
</file>

<file path=ppt/tags/tag3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9"/>
  <p:tag name="KSO_WM_UNIT_LAYERLEVEL" val="1"/>
  <p:tag name="KSO_WM_TAG_VERSION" val="1.0"/>
  <p:tag name="KSO_WM_BEAUTIFY_FLAG" val="#wm#"/>
  <p:tag name="KSO_WM_UNIT_TYPE" val="i"/>
  <p:tag name="KSO_WM_UNIT_INDEX" val="9"/>
  <p:tag name="KSO_WM_TEMPLATE_CATEGORY" val="custom"/>
  <p:tag name="KSO_WM_TEMPLATE_INDEX" val="20184562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0"/>
  <p:tag name="KSO_WM_UNIT_LAYERLEVEL" val="1"/>
  <p:tag name="KSO_WM_TAG_VERSION" val="1.0"/>
  <p:tag name="KSO_WM_BEAUTIFY_FLAG" val="#wm#"/>
  <p:tag name="KSO_WM_UNIT_TYPE" val="i"/>
  <p:tag name="KSO_WM_UNIT_INDEX" val="10"/>
  <p:tag name="KSO_WM_TEMPLATE_CATEGORY" val="custom"/>
  <p:tag name="KSO_WM_TEMPLATE_INDEX" val="20184562"/>
</p:tagLst>
</file>

<file path=ppt/tags/tag4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1"/>
  <p:tag name="KSO_WM_UNIT_LAYERLEVEL" val="1"/>
  <p:tag name="KSO_WM_TAG_VERSION" val="1.0"/>
  <p:tag name="KSO_WM_BEAUTIFY_FLAG" val="#wm#"/>
  <p:tag name="KSO_WM_UNIT_TYPE" val="i"/>
  <p:tag name="KSO_WM_UNIT_INDEX" val="11"/>
  <p:tag name="KSO_WM_TEMPLATE_CATEGORY" val="custom"/>
  <p:tag name="KSO_WM_TEMPLATE_INDEX" val="20184562"/>
</p:tagLst>
</file>

<file path=ppt/tags/tag4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2"/>
  <p:tag name="KSO_WM_UNIT_LAYERLEVEL" val="1"/>
  <p:tag name="KSO_WM_TAG_VERSION" val="1.0"/>
  <p:tag name="KSO_WM_BEAUTIFY_FLAG" val="#wm#"/>
  <p:tag name="KSO_WM_UNIT_TYPE" val="i"/>
  <p:tag name="KSO_WM_UNIT_INDEX" val="12"/>
  <p:tag name="KSO_WM_TEMPLATE_CATEGORY" val="custom"/>
  <p:tag name="KSO_WM_TEMPLATE_INDEX" val="20184562"/>
</p:tagLst>
</file>

<file path=ppt/tags/tag4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3"/>
  <p:tag name="KSO_WM_UNIT_LAYERLEVEL" val="1"/>
  <p:tag name="KSO_WM_TAG_VERSION" val="1.0"/>
  <p:tag name="KSO_WM_BEAUTIFY_FLAG" val="#wm#"/>
  <p:tag name="KSO_WM_UNIT_TYPE" val="i"/>
  <p:tag name="KSO_WM_UNIT_INDEX" val="13"/>
  <p:tag name="KSO_WM_TEMPLATE_CATEGORY" val="custom"/>
  <p:tag name="KSO_WM_TEMPLATE_INDEX" val="20184562"/>
</p:tagLst>
</file>

<file path=ppt/tags/tag4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4"/>
  <p:tag name="KSO_WM_UNIT_LAYERLEVEL" val="1"/>
  <p:tag name="KSO_WM_TAG_VERSION" val="1.0"/>
  <p:tag name="KSO_WM_BEAUTIFY_FLAG" val="#wm#"/>
  <p:tag name="KSO_WM_UNIT_TYPE" val="i"/>
  <p:tag name="KSO_WM_UNIT_INDEX" val="14"/>
  <p:tag name="KSO_WM_TEMPLATE_CATEGORY" val="custom"/>
  <p:tag name="KSO_WM_TEMPLATE_INDEX" val="20184562"/>
</p:tagLst>
</file>

<file path=ppt/tags/tag4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5"/>
  <p:tag name="KSO_WM_UNIT_LAYERLEVEL" val="1"/>
  <p:tag name="KSO_WM_TAG_VERSION" val="1.0"/>
  <p:tag name="KSO_WM_BEAUTIFY_FLAG" val="#wm#"/>
  <p:tag name="KSO_WM_UNIT_TYPE" val="i"/>
  <p:tag name="KSO_WM_UNIT_INDEX" val="15"/>
  <p:tag name="KSO_WM_TEMPLATE_CATEGORY" val="custom"/>
  <p:tag name="KSO_WM_TEMPLATE_INDEX" val="20184562"/>
</p:tagLst>
</file>

<file path=ppt/tags/tag4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6"/>
  <p:tag name="KSO_WM_UNIT_LAYERLEVEL" val="1"/>
  <p:tag name="KSO_WM_TAG_VERSION" val="1.0"/>
  <p:tag name="KSO_WM_BEAUTIFY_FLAG" val="#wm#"/>
  <p:tag name="KSO_WM_UNIT_TYPE" val="i"/>
  <p:tag name="KSO_WM_UNIT_INDEX" val="16"/>
  <p:tag name="KSO_WM_TEMPLATE_CATEGORY" val="custom"/>
  <p:tag name="KSO_WM_TEMPLATE_INDEX" val="20184562"/>
</p:tagLst>
</file>

<file path=ppt/tags/tag4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7"/>
  <p:tag name="KSO_WM_UNIT_LAYERLEVEL" val="1"/>
  <p:tag name="KSO_WM_TAG_VERSION" val="1.0"/>
  <p:tag name="KSO_WM_BEAUTIFY_FLAG" val="#wm#"/>
  <p:tag name="KSO_WM_UNIT_TYPE" val="i"/>
  <p:tag name="KSO_WM_UNIT_INDEX" val="17"/>
  <p:tag name="KSO_WM_TEMPLATE_CATEGORY" val="custom"/>
  <p:tag name="KSO_WM_TEMPLATE_INDEX" val="20184562"/>
</p:tagLst>
</file>

<file path=ppt/tags/tag4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8"/>
  <p:tag name="KSO_WM_UNIT_LAYERLEVEL" val="1"/>
  <p:tag name="KSO_WM_TAG_VERSION" val="1.0"/>
  <p:tag name="KSO_WM_BEAUTIFY_FLAG" val="#wm#"/>
  <p:tag name="KSO_WM_UNIT_TYPE" val="i"/>
  <p:tag name="KSO_WM_UNIT_INDEX" val="18"/>
  <p:tag name="KSO_WM_TEMPLATE_CATEGORY" val="custom"/>
  <p:tag name="KSO_WM_TEMPLATE_INDEX" val="20184562"/>
</p:tagLst>
</file>

<file path=ppt/tags/tag4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9"/>
  <p:tag name="KSO_WM_UNIT_LAYERLEVEL" val="1"/>
  <p:tag name="KSO_WM_TAG_VERSION" val="1.0"/>
  <p:tag name="KSO_WM_BEAUTIFY_FLAG" val="#wm#"/>
  <p:tag name="KSO_WM_UNIT_TYPE" val="i"/>
  <p:tag name="KSO_WM_UNIT_INDEX" val="19"/>
  <p:tag name="KSO_WM_TEMPLATE_CATEGORY" val="custom"/>
  <p:tag name="KSO_WM_TEMPLATE_INDEX" val="20184562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0"/>
  <p:tag name="KSO_WM_UNIT_LAYERLEVEL" val="1"/>
  <p:tag name="KSO_WM_TAG_VERSION" val="1.0"/>
  <p:tag name="KSO_WM_BEAUTIFY_FLAG" val="#wm#"/>
  <p:tag name="KSO_WM_UNIT_TYPE" val="i"/>
  <p:tag name="KSO_WM_UNIT_INDEX" val="20"/>
  <p:tag name="KSO_WM_TEMPLATE_CATEGORY" val="custom"/>
  <p:tag name="KSO_WM_TEMPLATE_INDEX" val="20184562"/>
</p:tagLst>
</file>

<file path=ppt/tags/tag4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1"/>
  <p:tag name="KSO_WM_UNIT_LAYERLEVEL" val="1"/>
  <p:tag name="KSO_WM_TAG_VERSION" val="1.0"/>
  <p:tag name="KSO_WM_BEAUTIFY_FLAG" val="#wm#"/>
  <p:tag name="KSO_WM_UNIT_TYPE" val="i"/>
  <p:tag name="KSO_WM_UNIT_INDEX" val="21"/>
  <p:tag name="KSO_WM_TEMPLATE_CATEGORY" val="custom"/>
  <p:tag name="KSO_WM_TEMPLATE_INDEX" val="20184562"/>
</p:tagLst>
</file>

<file path=ppt/tags/tag4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2"/>
  <p:tag name="KSO_WM_UNIT_ID" val="custom20184562_5*i*22"/>
  <p:tag name="KSO_WM_TEMPLATE_CATEGORY" val="custom"/>
  <p:tag name="KSO_WM_TEMPLATE_INDEX" val="20184562"/>
  <p:tag name="KSO_WM_UNIT_LAYERLEVEL" val="1"/>
  <p:tag name="KSO_WM_TAG_VERSION" val="1.0"/>
  <p:tag name="KSO_WM_BEAUTIFY_FLAG" val="#wm#"/>
</p:tagLst>
</file>

<file path=ppt/tags/tag413.xml><?xml version="1.0" encoding="utf-8"?>
<p:tagLst xmlns:p="http://schemas.openxmlformats.org/presentationml/2006/main">
  <p:tag name="KSO_WM_SLIDE_SIZE" val="953*576"/>
  <p:tag name="KSO_WM_SLIDE_POSITION" val="0*-69"/>
  <p:tag name="KSO_WM_SLIDE_LAYOUT_CNT" val="1_1_1"/>
  <p:tag name="KSO_WM_SLIDE_LAYOUT" val="a_d_f"/>
  <p:tag name="KSO_WM_BEAUTIFY_FLAG" val="#wm#"/>
  <p:tag name="KSO_WM_SLIDE_TYPE" val="text"/>
  <p:tag name="KSO_WM_SLIDE_ITEM_CNT" val="0"/>
  <p:tag name="KSO_WM_TAG_VERSION" val="1.0"/>
  <p:tag name="KSO_WM_COMBINE_RELATE_SLIDE_ID" val="background20180941_5"/>
  <p:tag name="KSO_WM_TEMPLATE_CATEGORY" val="custom"/>
  <p:tag name="KSO_WM_TEMPLATE_INDEX" val="20184562"/>
  <p:tag name="KSO_WM_SLIDE_ID" val="custom20184562_5"/>
  <p:tag name="KSO_WM_SLIDE_INDEX" val="5"/>
  <p:tag name="KSO_WM_TEMPLATE_SUBCATEGORY" val="0"/>
  <p:tag name="KSO_WM_SLIDE_SUBTYPE" val="picTxt"/>
</p:tagLst>
</file>

<file path=ppt/tags/tag414.xml><?xml version="1.0" encoding="utf-8"?>
<p:tagLst xmlns:p="http://schemas.openxmlformats.org/presentationml/2006/main">
  <p:tag name="KSO_WM_TEMPLATE_CATEGORY" val="custom"/>
  <p:tag name="KSO_WM_TEMPLATE_INDEX" val="20184562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48"/>
  <p:tag name="KSO_WM_UNIT_LAYERLEVEL" val="1"/>
  <p:tag name="KSO_WM_UNIT_INDEX" val="1"/>
  <p:tag name="KSO_WM_UNIT_TYPE" val="a"/>
  <p:tag name="KSO_WM_UNIT_ID" val="custom20184562_5*a*1"/>
  <p:tag name="KSO_WM_UNIT_PRESET_TEXT" val="LOREM IPSUM DOLOR"/>
  <p:tag name="KSO_WM_UNIT_NOCLEAR" val="0"/>
  <p:tag name="KSO_WM_UNIT_DIAGRAM_ISNUMVISUAL" val="0"/>
  <p:tag name="KSO_WM_UNIT_DIAGRAM_ISREFERUNIT" val="0"/>
</p:tagLst>
</file>

<file path=ppt/tags/tag4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"/>
  <p:tag name="KSO_WM_UNIT_LAYERLEVEL" val="1"/>
  <p:tag name="KSO_WM_TAG_VERSION" val="1.0"/>
  <p:tag name="KSO_WM_BEAUTIFY_FLAG" val="#wm#"/>
  <p:tag name="KSO_WM_UNIT_TYPE" val="i"/>
  <p:tag name="KSO_WM_UNIT_INDEX" val="2"/>
  <p:tag name="KSO_WM_TEMPLATE_CATEGORY" val="custom"/>
  <p:tag name="KSO_WM_TEMPLATE_INDEX" val="20184562"/>
</p:tagLst>
</file>

<file path=ppt/tags/tag4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3"/>
  <p:tag name="KSO_WM_UNIT_LAYERLEVEL" val="1"/>
  <p:tag name="KSO_WM_TAG_VERSION" val="1.0"/>
  <p:tag name="KSO_WM_BEAUTIFY_FLAG" val="#wm#"/>
  <p:tag name="KSO_WM_UNIT_TYPE" val="i"/>
  <p:tag name="KSO_WM_UNIT_INDEX" val="3"/>
  <p:tag name="KSO_WM_TEMPLATE_CATEGORY" val="custom"/>
  <p:tag name="KSO_WM_TEMPLATE_INDEX" val="20184562"/>
</p:tagLst>
</file>

<file path=ppt/tags/tag4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4"/>
  <p:tag name="KSO_WM_UNIT_LAYERLEVEL" val="1"/>
  <p:tag name="KSO_WM_TAG_VERSION" val="1.0"/>
  <p:tag name="KSO_WM_BEAUTIFY_FLAG" val="#wm#"/>
  <p:tag name="KSO_WM_UNIT_TYPE" val="i"/>
  <p:tag name="KSO_WM_UNIT_INDEX" val="4"/>
  <p:tag name="KSO_WM_TEMPLATE_CATEGORY" val="custom"/>
  <p:tag name="KSO_WM_TEMPLATE_INDEX" val="20184562"/>
</p:tagLst>
</file>

<file path=ppt/tags/tag4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5"/>
  <p:tag name="KSO_WM_UNIT_LAYERLEVEL" val="1"/>
  <p:tag name="KSO_WM_TAG_VERSION" val="1.0"/>
  <p:tag name="KSO_WM_BEAUTIFY_FLAG" val="#wm#"/>
  <p:tag name="KSO_WM_UNIT_TYPE" val="i"/>
  <p:tag name="KSO_WM_UNIT_INDEX" val="5"/>
  <p:tag name="KSO_WM_TEMPLATE_CATEGORY" val="custom"/>
  <p:tag name="KSO_WM_TEMPLATE_INDEX" val="20184562"/>
</p:tagLst>
</file>

<file path=ppt/tags/tag4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6"/>
  <p:tag name="KSO_WM_UNIT_LAYERLEVEL" val="1"/>
  <p:tag name="KSO_WM_TAG_VERSION" val="1.0"/>
  <p:tag name="KSO_WM_BEAUTIFY_FLAG" val="#wm#"/>
  <p:tag name="KSO_WM_UNIT_TYPE" val="i"/>
  <p:tag name="KSO_WM_UNIT_INDEX" val="6"/>
  <p:tag name="KSO_WM_TEMPLATE_CATEGORY" val="custom"/>
  <p:tag name="KSO_WM_TEMPLATE_INDEX" val="20184562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7"/>
  <p:tag name="KSO_WM_UNIT_LAYERLEVEL" val="1"/>
  <p:tag name="KSO_WM_TAG_VERSION" val="1.0"/>
  <p:tag name="KSO_WM_BEAUTIFY_FLAG" val="#wm#"/>
  <p:tag name="KSO_WM_UNIT_TYPE" val="i"/>
  <p:tag name="KSO_WM_UNIT_INDEX" val="7"/>
  <p:tag name="KSO_WM_TEMPLATE_CATEGORY" val="custom"/>
  <p:tag name="KSO_WM_TEMPLATE_INDEX" val="20184562"/>
</p:tagLst>
</file>

<file path=ppt/tags/tag4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8"/>
  <p:tag name="KSO_WM_UNIT_LAYERLEVEL" val="1"/>
  <p:tag name="KSO_WM_TAG_VERSION" val="1.0"/>
  <p:tag name="KSO_WM_BEAUTIFY_FLAG" val="#wm#"/>
  <p:tag name="KSO_WM_UNIT_TYPE" val="i"/>
  <p:tag name="KSO_WM_UNIT_INDEX" val="8"/>
  <p:tag name="KSO_WM_TEMPLATE_CATEGORY" val="custom"/>
  <p:tag name="KSO_WM_TEMPLATE_INDEX" val="20184562"/>
</p:tagLst>
</file>

<file path=ppt/tags/tag4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9"/>
  <p:tag name="KSO_WM_UNIT_LAYERLEVEL" val="1"/>
  <p:tag name="KSO_WM_TAG_VERSION" val="1.0"/>
  <p:tag name="KSO_WM_BEAUTIFY_FLAG" val="#wm#"/>
  <p:tag name="KSO_WM_UNIT_TYPE" val="i"/>
  <p:tag name="KSO_WM_UNIT_INDEX" val="9"/>
  <p:tag name="KSO_WM_TEMPLATE_CATEGORY" val="custom"/>
  <p:tag name="KSO_WM_TEMPLATE_INDEX" val="20184562"/>
</p:tagLst>
</file>

<file path=ppt/tags/tag4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0"/>
  <p:tag name="KSO_WM_UNIT_LAYERLEVEL" val="1"/>
  <p:tag name="KSO_WM_TAG_VERSION" val="1.0"/>
  <p:tag name="KSO_WM_BEAUTIFY_FLAG" val="#wm#"/>
  <p:tag name="KSO_WM_UNIT_TYPE" val="i"/>
  <p:tag name="KSO_WM_UNIT_INDEX" val="10"/>
  <p:tag name="KSO_WM_TEMPLATE_CATEGORY" val="custom"/>
  <p:tag name="KSO_WM_TEMPLATE_INDEX" val="20184562"/>
</p:tagLst>
</file>

<file path=ppt/tags/tag4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1"/>
  <p:tag name="KSO_WM_UNIT_LAYERLEVEL" val="1"/>
  <p:tag name="KSO_WM_TAG_VERSION" val="1.0"/>
  <p:tag name="KSO_WM_BEAUTIFY_FLAG" val="#wm#"/>
  <p:tag name="KSO_WM_UNIT_TYPE" val="i"/>
  <p:tag name="KSO_WM_UNIT_INDEX" val="11"/>
  <p:tag name="KSO_WM_TEMPLATE_CATEGORY" val="custom"/>
  <p:tag name="KSO_WM_TEMPLATE_INDEX" val="20184562"/>
</p:tagLst>
</file>

<file path=ppt/tags/tag4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2"/>
  <p:tag name="KSO_WM_UNIT_LAYERLEVEL" val="1"/>
  <p:tag name="KSO_WM_TAG_VERSION" val="1.0"/>
  <p:tag name="KSO_WM_BEAUTIFY_FLAG" val="#wm#"/>
  <p:tag name="KSO_WM_UNIT_TYPE" val="i"/>
  <p:tag name="KSO_WM_UNIT_INDEX" val="12"/>
  <p:tag name="KSO_WM_TEMPLATE_CATEGORY" val="custom"/>
  <p:tag name="KSO_WM_TEMPLATE_INDEX" val="20184562"/>
</p:tagLst>
</file>

<file path=ppt/tags/tag4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3"/>
  <p:tag name="KSO_WM_UNIT_LAYERLEVEL" val="1"/>
  <p:tag name="KSO_WM_TAG_VERSION" val="1.0"/>
  <p:tag name="KSO_WM_BEAUTIFY_FLAG" val="#wm#"/>
  <p:tag name="KSO_WM_UNIT_TYPE" val="i"/>
  <p:tag name="KSO_WM_UNIT_INDEX" val="13"/>
  <p:tag name="KSO_WM_TEMPLATE_CATEGORY" val="custom"/>
  <p:tag name="KSO_WM_TEMPLATE_INDEX" val="20184562"/>
</p:tagLst>
</file>

<file path=ppt/tags/tag4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4"/>
  <p:tag name="KSO_WM_UNIT_LAYERLEVEL" val="1"/>
  <p:tag name="KSO_WM_TAG_VERSION" val="1.0"/>
  <p:tag name="KSO_WM_BEAUTIFY_FLAG" val="#wm#"/>
  <p:tag name="KSO_WM_UNIT_TYPE" val="i"/>
  <p:tag name="KSO_WM_UNIT_INDEX" val="14"/>
  <p:tag name="KSO_WM_TEMPLATE_CATEGORY" val="custom"/>
  <p:tag name="KSO_WM_TEMPLATE_INDEX" val="20184562"/>
</p:tagLst>
</file>

<file path=ppt/tags/tag4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5"/>
  <p:tag name="KSO_WM_UNIT_LAYERLEVEL" val="1"/>
  <p:tag name="KSO_WM_TAG_VERSION" val="1.0"/>
  <p:tag name="KSO_WM_BEAUTIFY_FLAG" val="#wm#"/>
  <p:tag name="KSO_WM_UNIT_TYPE" val="i"/>
  <p:tag name="KSO_WM_UNIT_INDEX" val="15"/>
  <p:tag name="KSO_WM_TEMPLATE_CATEGORY" val="custom"/>
  <p:tag name="KSO_WM_TEMPLATE_INDEX" val="20184562"/>
</p:tagLst>
</file>

<file path=ppt/tags/tag4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6"/>
  <p:tag name="KSO_WM_UNIT_LAYERLEVEL" val="1"/>
  <p:tag name="KSO_WM_TAG_VERSION" val="1.0"/>
  <p:tag name="KSO_WM_BEAUTIFY_FLAG" val="#wm#"/>
  <p:tag name="KSO_WM_UNIT_TYPE" val="i"/>
  <p:tag name="KSO_WM_UNIT_INDEX" val="16"/>
  <p:tag name="KSO_WM_TEMPLATE_CATEGORY" val="custom"/>
  <p:tag name="KSO_WM_TEMPLATE_INDEX" val="20184562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7"/>
  <p:tag name="KSO_WM_UNIT_LAYERLEVEL" val="1"/>
  <p:tag name="KSO_WM_TAG_VERSION" val="1.0"/>
  <p:tag name="KSO_WM_BEAUTIFY_FLAG" val="#wm#"/>
  <p:tag name="KSO_WM_UNIT_TYPE" val="i"/>
  <p:tag name="KSO_WM_UNIT_INDEX" val="17"/>
  <p:tag name="KSO_WM_TEMPLATE_CATEGORY" val="custom"/>
  <p:tag name="KSO_WM_TEMPLATE_INDEX" val="20184562"/>
</p:tagLst>
</file>

<file path=ppt/tags/tag4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8"/>
  <p:tag name="KSO_WM_UNIT_LAYERLEVEL" val="1"/>
  <p:tag name="KSO_WM_TAG_VERSION" val="1.0"/>
  <p:tag name="KSO_WM_BEAUTIFY_FLAG" val="#wm#"/>
  <p:tag name="KSO_WM_UNIT_TYPE" val="i"/>
  <p:tag name="KSO_WM_UNIT_INDEX" val="18"/>
  <p:tag name="KSO_WM_TEMPLATE_CATEGORY" val="custom"/>
  <p:tag name="KSO_WM_TEMPLATE_INDEX" val="20184562"/>
</p:tagLst>
</file>

<file path=ppt/tags/tag4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9"/>
  <p:tag name="KSO_WM_UNIT_LAYERLEVEL" val="1"/>
  <p:tag name="KSO_WM_TAG_VERSION" val="1.0"/>
  <p:tag name="KSO_WM_BEAUTIFY_FLAG" val="#wm#"/>
  <p:tag name="KSO_WM_UNIT_TYPE" val="i"/>
  <p:tag name="KSO_WM_UNIT_INDEX" val="19"/>
  <p:tag name="KSO_WM_TEMPLATE_CATEGORY" val="custom"/>
  <p:tag name="KSO_WM_TEMPLATE_INDEX" val="20184562"/>
</p:tagLst>
</file>

<file path=ppt/tags/tag4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0"/>
  <p:tag name="KSO_WM_UNIT_LAYERLEVEL" val="1"/>
  <p:tag name="KSO_WM_TAG_VERSION" val="1.0"/>
  <p:tag name="KSO_WM_BEAUTIFY_FLAG" val="#wm#"/>
  <p:tag name="KSO_WM_UNIT_TYPE" val="i"/>
  <p:tag name="KSO_WM_UNIT_INDEX" val="20"/>
  <p:tag name="KSO_WM_TEMPLATE_CATEGORY" val="custom"/>
  <p:tag name="KSO_WM_TEMPLATE_INDEX" val="20184562"/>
</p:tagLst>
</file>

<file path=ppt/tags/tag4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1"/>
  <p:tag name="KSO_WM_UNIT_LAYERLEVEL" val="1"/>
  <p:tag name="KSO_WM_TAG_VERSION" val="1.0"/>
  <p:tag name="KSO_WM_BEAUTIFY_FLAG" val="#wm#"/>
  <p:tag name="KSO_WM_UNIT_TYPE" val="i"/>
  <p:tag name="KSO_WM_UNIT_INDEX" val="21"/>
  <p:tag name="KSO_WM_TEMPLATE_CATEGORY" val="custom"/>
  <p:tag name="KSO_WM_TEMPLATE_INDEX" val="20184562"/>
</p:tagLst>
</file>

<file path=ppt/tags/tag4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2"/>
  <p:tag name="KSO_WM_UNIT_ID" val="custom20184562_5*i*22"/>
  <p:tag name="KSO_WM_TEMPLATE_CATEGORY" val="custom"/>
  <p:tag name="KSO_WM_TEMPLATE_INDEX" val="20184562"/>
  <p:tag name="KSO_WM_UNIT_LAYERLEVEL" val="1"/>
  <p:tag name="KSO_WM_TAG_VERSION" val="1.0"/>
  <p:tag name="KSO_WM_BEAUTIFY_FLAG" val="#wm#"/>
</p:tagLst>
</file>

<file path=ppt/tags/tag436.xml><?xml version="1.0" encoding="utf-8"?>
<p:tagLst xmlns:p="http://schemas.openxmlformats.org/presentationml/2006/main">
  <p:tag name="KSO_WM_SLIDE_SIZE" val="953*576"/>
  <p:tag name="KSO_WM_SLIDE_POSITION" val="0*-69"/>
  <p:tag name="KSO_WM_SLIDE_LAYOUT_CNT" val="1_1_1"/>
  <p:tag name="KSO_WM_SLIDE_LAYOUT" val="a_d_f"/>
  <p:tag name="KSO_WM_BEAUTIFY_FLAG" val="#wm#"/>
  <p:tag name="KSO_WM_SLIDE_TYPE" val="text"/>
  <p:tag name="KSO_WM_SLIDE_ITEM_CNT" val="0"/>
  <p:tag name="KSO_WM_TAG_VERSION" val="1.0"/>
  <p:tag name="KSO_WM_COMBINE_RELATE_SLIDE_ID" val="background20180941_5"/>
  <p:tag name="KSO_WM_TEMPLATE_CATEGORY" val="custom"/>
  <p:tag name="KSO_WM_TEMPLATE_INDEX" val="20184562"/>
  <p:tag name="KSO_WM_SLIDE_ID" val="custom20184562_5"/>
  <p:tag name="KSO_WM_SLIDE_INDEX" val="5"/>
  <p:tag name="KSO_WM_TEMPLATE_SUBCATEGORY" val="0"/>
  <p:tag name="KSO_WM_SLIDE_SUBTYPE" val="picTxt"/>
</p:tagLst>
</file>

<file path=ppt/tags/tag437.xml><?xml version="1.0" encoding="utf-8"?>
<p:tagLst xmlns:p="http://schemas.openxmlformats.org/presentationml/2006/main">
  <p:tag name="KSO_WM_TEMPLATE_CATEGORY" val="custom"/>
  <p:tag name="KSO_WM_TEMPLATE_INDEX" val="20184562"/>
  <p:tag name="KSO_WM_TAG_VERSION" val="1.0"/>
  <p:tag name="KSO_WM_BEAUTIFY_FLAG" val="#wm#"/>
  <p:tag name="KSO_WM_UNIT_COMPATIBLE" val="0"/>
  <p:tag name="KSO_WM_UNIT_HIGHLIGHT" val="0"/>
  <p:tag name="KSO_WM_UNIT_ISCONTENTSTITLE" val="0"/>
  <p:tag name="KSO_WM_UNIT_VALUE" val="48"/>
  <p:tag name="KSO_WM_UNIT_LAYERLEVEL" val="1"/>
  <p:tag name="KSO_WM_UNIT_INDEX" val="1"/>
  <p:tag name="KSO_WM_UNIT_TYPE" val="a"/>
  <p:tag name="KSO_WM_UNIT_ID" val="custom20184562_5*a*1"/>
  <p:tag name="KSO_WM_UNIT_PRESET_TEXT" val="LOREM IPSUM DOLOR"/>
  <p:tag name="KSO_WM_UNIT_NOCLEAR" val="0"/>
  <p:tag name="KSO_WM_UNIT_DIAGRAM_ISNUMVISUAL" val="0"/>
  <p:tag name="KSO_WM_UNIT_DIAGRAM_ISREFERUNIT" val="0"/>
</p:tagLst>
</file>

<file path=ppt/tags/tag4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"/>
  <p:tag name="KSO_WM_UNIT_LAYERLEVEL" val="1"/>
  <p:tag name="KSO_WM_TAG_VERSION" val="1.0"/>
  <p:tag name="KSO_WM_BEAUTIFY_FLAG" val="#wm#"/>
  <p:tag name="KSO_WM_UNIT_TYPE" val="i"/>
  <p:tag name="KSO_WM_UNIT_INDEX" val="2"/>
  <p:tag name="KSO_WM_TEMPLATE_CATEGORY" val="custom"/>
  <p:tag name="KSO_WM_TEMPLATE_INDEX" val="20184562"/>
</p:tagLst>
</file>

<file path=ppt/tags/tag4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3"/>
  <p:tag name="KSO_WM_UNIT_LAYERLEVEL" val="1"/>
  <p:tag name="KSO_WM_TAG_VERSION" val="1.0"/>
  <p:tag name="KSO_WM_BEAUTIFY_FLAG" val="#wm#"/>
  <p:tag name="KSO_WM_UNIT_TYPE" val="i"/>
  <p:tag name="KSO_WM_UNIT_INDEX" val="3"/>
  <p:tag name="KSO_WM_TEMPLATE_CATEGORY" val="custom"/>
  <p:tag name="KSO_WM_TEMPLATE_INDEX" val="20184562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4"/>
  <p:tag name="KSO_WM_UNIT_LAYERLEVEL" val="1"/>
  <p:tag name="KSO_WM_TAG_VERSION" val="1.0"/>
  <p:tag name="KSO_WM_BEAUTIFY_FLAG" val="#wm#"/>
  <p:tag name="KSO_WM_UNIT_TYPE" val="i"/>
  <p:tag name="KSO_WM_UNIT_INDEX" val="4"/>
  <p:tag name="KSO_WM_TEMPLATE_CATEGORY" val="custom"/>
  <p:tag name="KSO_WM_TEMPLATE_INDEX" val="20184562"/>
</p:tagLst>
</file>

<file path=ppt/tags/tag4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5"/>
  <p:tag name="KSO_WM_UNIT_LAYERLEVEL" val="1"/>
  <p:tag name="KSO_WM_TAG_VERSION" val="1.0"/>
  <p:tag name="KSO_WM_BEAUTIFY_FLAG" val="#wm#"/>
  <p:tag name="KSO_WM_UNIT_TYPE" val="i"/>
  <p:tag name="KSO_WM_UNIT_INDEX" val="5"/>
  <p:tag name="KSO_WM_TEMPLATE_CATEGORY" val="custom"/>
  <p:tag name="KSO_WM_TEMPLATE_INDEX" val="20184562"/>
</p:tagLst>
</file>

<file path=ppt/tags/tag4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6"/>
  <p:tag name="KSO_WM_UNIT_LAYERLEVEL" val="1"/>
  <p:tag name="KSO_WM_TAG_VERSION" val="1.0"/>
  <p:tag name="KSO_WM_BEAUTIFY_FLAG" val="#wm#"/>
  <p:tag name="KSO_WM_UNIT_TYPE" val="i"/>
  <p:tag name="KSO_WM_UNIT_INDEX" val="6"/>
  <p:tag name="KSO_WM_TEMPLATE_CATEGORY" val="custom"/>
  <p:tag name="KSO_WM_TEMPLATE_INDEX" val="20184562"/>
</p:tagLst>
</file>

<file path=ppt/tags/tag4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7"/>
  <p:tag name="KSO_WM_UNIT_LAYERLEVEL" val="1"/>
  <p:tag name="KSO_WM_TAG_VERSION" val="1.0"/>
  <p:tag name="KSO_WM_BEAUTIFY_FLAG" val="#wm#"/>
  <p:tag name="KSO_WM_UNIT_TYPE" val="i"/>
  <p:tag name="KSO_WM_UNIT_INDEX" val="7"/>
  <p:tag name="KSO_WM_TEMPLATE_CATEGORY" val="custom"/>
  <p:tag name="KSO_WM_TEMPLATE_INDEX" val="20184562"/>
</p:tagLst>
</file>

<file path=ppt/tags/tag4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8"/>
  <p:tag name="KSO_WM_UNIT_LAYERLEVEL" val="1"/>
  <p:tag name="KSO_WM_TAG_VERSION" val="1.0"/>
  <p:tag name="KSO_WM_BEAUTIFY_FLAG" val="#wm#"/>
  <p:tag name="KSO_WM_UNIT_TYPE" val="i"/>
  <p:tag name="KSO_WM_UNIT_INDEX" val="8"/>
  <p:tag name="KSO_WM_TEMPLATE_CATEGORY" val="custom"/>
  <p:tag name="KSO_WM_TEMPLATE_INDEX" val="20184562"/>
</p:tagLst>
</file>

<file path=ppt/tags/tag4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9"/>
  <p:tag name="KSO_WM_UNIT_LAYERLEVEL" val="1"/>
  <p:tag name="KSO_WM_TAG_VERSION" val="1.0"/>
  <p:tag name="KSO_WM_BEAUTIFY_FLAG" val="#wm#"/>
  <p:tag name="KSO_WM_UNIT_TYPE" val="i"/>
  <p:tag name="KSO_WM_UNIT_INDEX" val="9"/>
  <p:tag name="KSO_WM_TEMPLATE_CATEGORY" val="custom"/>
  <p:tag name="KSO_WM_TEMPLATE_INDEX" val="20184562"/>
</p:tagLst>
</file>

<file path=ppt/tags/tag4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0"/>
  <p:tag name="KSO_WM_UNIT_LAYERLEVEL" val="1"/>
  <p:tag name="KSO_WM_TAG_VERSION" val="1.0"/>
  <p:tag name="KSO_WM_BEAUTIFY_FLAG" val="#wm#"/>
  <p:tag name="KSO_WM_UNIT_TYPE" val="i"/>
  <p:tag name="KSO_WM_UNIT_INDEX" val="10"/>
  <p:tag name="KSO_WM_TEMPLATE_CATEGORY" val="custom"/>
  <p:tag name="KSO_WM_TEMPLATE_INDEX" val="20184562"/>
</p:tagLst>
</file>

<file path=ppt/tags/tag4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1"/>
  <p:tag name="KSO_WM_UNIT_LAYERLEVEL" val="1"/>
  <p:tag name="KSO_WM_TAG_VERSION" val="1.0"/>
  <p:tag name="KSO_WM_BEAUTIFY_FLAG" val="#wm#"/>
  <p:tag name="KSO_WM_UNIT_TYPE" val="i"/>
  <p:tag name="KSO_WM_UNIT_INDEX" val="11"/>
  <p:tag name="KSO_WM_TEMPLATE_CATEGORY" val="custom"/>
  <p:tag name="KSO_WM_TEMPLATE_INDEX" val="20184562"/>
</p:tagLst>
</file>

<file path=ppt/tags/tag4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2"/>
  <p:tag name="KSO_WM_UNIT_LAYERLEVEL" val="1"/>
  <p:tag name="KSO_WM_TAG_VERSION" val="1.0"/>
  <p:tag name="KSO_WM_BEAUTIFY_FLAG" val="#wm#"/>
  <p:tag name="KSO_WM_UNIT_TYPE" val="i"/>
  <p:tag name="KSO_WM_UNIT_INDEX" val="12"/>
  <p:tag name="KSO_WM_TEMPLATE_CATEGORY" val="custom"/>
  <p:tag name="KSO_WM_TEMPLATE_INDEX" val="20184562"/>
</p:tagLst>
</file>

<file path=ppt/tags/tag4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3"/>
  <p:tag name="KSO_WM_UNIT_LAYERLEVEL" val="1"/>
  <p:tag name="KSO_WM_TAG_VERSION" val="1.0"/>
  <p:tag name="KSO_WM_BEAUTIFY_FLAG" val="#wm#"/>
  <p:tag name="KSO_WM_UNIT_TYPE" val="i"/>
  <p:tag name="KSO_WM_UNIT_INDEX" val="13"/>
  <p:tag name="KSO_WM_TEMPLATE_CATEGORY" val="custom"/>
  <p:tag name="KSO_WM_TEMPLATE_INDEX" val="20184562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4"/>
  <p:tag name="KSO_WM_UNIT_LAYERLEVEL" val="1"/>
  <p:tag name="KSO_WM_TAG_VERSION" val="1.0"/>
  <p:tag name="KSO_WM_BEAUTIFY_FLAG" val="#wm#"/>
  <p:tag name="KSO_WM_UNIT_TYPE" val="i"/>
  <p:tag name="KSO_WM_UNIT_INDEX" val="14"/>
  <p:tag name="KSO_WM_TEMPLATE_CATEGORY" val="custom"/>
  <p:tag name="KSO_WM_TEMPLATE_INDEX" val="20184562"/>
</p:tagLst>
</file>

<file path=ppt/tags/tag4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5"/>
  <p:tag name="KSO_WM_UNIT_LAYERLEVEL" val="1"/>
  <p:tag name="KSO_WM_TAG_VERSION" val="1.0"/>
  <p:tag name="KSO_WM_BEAUTIFY_FLAG" val="#wm#"/>
  <p:tag name="KSO_WM_UNIT_TYPE" val="i"/>
  <p:tag name="KSO_WM_UNIT_INDEX" val="15"/>
  <p:tag name="KSO_WM_TEMPLATE_CATEGORY" val="custom"/>
  <p:tag name="KSO_WM_TEMPLATE_INDEX" val="20184562"/>
</p:tagLst>
</file>

<file path=ppt/tags/tag4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6"/>
  <p:tag name="KSO_WM_UNIT_LAYERLEVEL" val="1"/>
  <p:tag name="KSO_WM_TAG_VERSION" val="1.0"/>
  <p:tag name="KSO_WM_BEAUTIFY_FLAG" val="#wm#"/>
  <p:tag name="KSO_WM_UNIT_TYPE" val="i"/>
  <p:tag name="KSO_WM_UNIT_INDEX" val="16"/>
  <p:tag name="KSO_WM_TEMPLATE_CATEGORY" val="custom"/>
  <p:tag name="KSO_WM_TEMPLATE_INDEX" val="20184562"/>
</p:tagLst>
</file>

<file path=ppt/tags/tag4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7"/>
  <p:tag name="KSO_WM_UNIT_LAYERLEVEL" val="1"/>
  <p:tag name="KSO_WM_TAG_VERSION" val="1.0"/>
  <p:tag name="KSO_WM_BEAUTIFY_FLAG" val="#wm#"/>
  <p:tag name="KSO_WM_UNIT_TYPE" val="i"/>
  <p:tag name="KSO_WM_UNIT_INDEX" val="17"/>
  <p:tag name="KSO_WM_TEMPLATE_CATEGORY" val="custom"/>
  <p:tag name="KSO_WM_TEMPLATE_INDEX" val="20184562"/>
</p:tagLst>
</file>

<file path=ppt/tags/tag4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8"/>
  <p:tag name="KSO_WM_UNIT_LAYERLEVEL" val="1"/>
  <p:tag name="KSO_WM_TAG_VERSION" val="1.0"/>
  <p:tag name="KSO_WM_BEAUTIFY_FLAG" val="#wm#"/>
  <p:tag name="KSO_WM_UNIT_TYPE" val="i"/>
  <p:tag name="KSO_WM_UNIT_INDEX" val="18"/>
  <p:tag name="KSO_WM_TEMPLATE_CATEGORY" val="custom"/>
  <p:tag name="KSO_WM_TEMPLATE_INDEX" val="20184562"/>
</p:tagLst>
</file>

<file path=ppt/tags/tag4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19"/>
  <p:tag name="KSO_WM_UNIT_LAYERLEVEL" val="1"/>
  <p:tag name="KSO_WM_TAG_VERSION" val="1.0"/>
  <p:tag name="KSO_WM_BEAUTIFY_FLAG" val="#wm#"/>
  <p:tag name="KSO_WM_UNIT_TYPE" val="i"/>
  <p:tag name="KSO_WM_UNIT_INDEX" val="19"/>
  <p:tag name="KSO_WM_TEMPLATE_CATEGORY" val="custom"/>
  <p:tag name="KSO_WM_TEMPLATE_INDEX" val="20184562"/>
</p:tagLst>
</file>

<file path=ppt/tags/tag4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0"/>
  <p:tag name="KSO_WM_UNIT_LAYERLEVEL" val="1"/>
  <p:tag name="KSO_WM_TAG_VERSION" val="1.0"/>
  <p:tag name="KSO_WM_BEAUTIFY_FLAG" val="#wm#"/>
  <p:tag name="KSO_WM_UNIT_TYPE" val="i"/>
  <p:tag name="KSO_WM_UNIT_INDEX" val="20"/>
  <p:tag name="KSO_WM_TEMPLATE_CATEGORY" val="custom"/>
  <p:tag name="KSO_WM_TEMPLATE_INDEX" val="20184562"/>
</p:tagLst>
</file>

<file path=ppt/tags/tag4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184562_5*i*21"/>
  <p:tag name="KSO_WM_UNIT_LAYERLEVEL" val="1"/>
  <p:tag name="KSO_WM_TAG_VERSION" val="1.0"/>
  <p:tag name="KSO_WM_BEAUTIFY_FLAG" val="#wm#"/>
  <p:tag name="KSO_WM_UNIT_TYPE" val="i"/>
  <p:tag name="KSO_WM_UNIT_INDEX" val="21"/>
  <p:tag name="KSO_WM_TEMPLATE_CATEGORY" val="custom"/>
  <p:tag name="KSO_WM_TEMPLATE_INDEX" val="20184562"/>
</p:tagLst>
</file>

<file path=ppt/tags/tag4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2"/>
  <p:tag name="KSO_WM_UNIT_ID" val="custom20184562_5*i*22"/>
  <p:tag name="KSO_WM_TEMPLATE_CATEGORY" val="custom"/>
  <p:tag name="KSO_WM_TEMPLATE_INDEX" val="20184562"/>
  <p:tag name="KSO_WM_UNIT_LAYERLEVEL" val="1"/>
  <p:tag name="KSO_WM_TAG_VERSION" val="1.0"/>
  <p:tag name="KSO_WM_BEAUTIFY_FLAG" val="#wm#"/>
</p:tagLst>
</file>

<file path=ppt/tags/tag459.xml><?xml version="1.0" encoding="utf-8"?>
<p:tagLst xmlns:p="http://schemas.openxmlformats.org/presentationml/2006/main">
  <p:tag name="KSO_WM_SLIDE_SIZE" val="953*576"/>
  <p:tag name="KSO_WM_SLIDE_POSITION" val="0*-69"/>
  <p:tag name="KSO_WM_SLIDE_LAYOUT_CNT" val="1_1_1"/>
  <p:tag name="KSO_WM_SLIDE_LAYOUT" val="a_d_f"/>
  <p:tag name="KSO_WM_BEAUTIFY_FLAG" val="#wm#"/>
  <p:tag name="KSO_WM_SLIDE_TYPE" val="text"/>
  <p:tag name="KSO_WM_SLIDE_ITEM_CNT" val="0"/>
  <p:tag name="KSO_WM_TAG_VERSION" val="1.0"/>
  <p:tag name="KSO_WM_COMBINE_RELATE_SLIDE_ID" val="background20180941_5"/>
  <p:tag name="KSO_WM_TEMPLATE_CATEGORY" val="custom"/>
  <p:tag name="KSO_WM_TEMPLATE_INDEX" val="20184562"/>
  <p:tag name="KSO_WM_SLIDE_ID" val="custom20184562_5"/>
  <p:tag name="KSO_WM_SLIDE_INDEX" val="5"/>
  <p:tag name="KSO_WM_TEMPLATE_SUBCATEGORY" val="0"/>
  <p:tag name="KSO_WM_SLIDE_SUBTYPE" val="picTxt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60.xml><?xml version="1.0" encoding="utf-8"?>
<p:tagLst xmlns:p="http://schemas.openxmlformats.org/presentationml/2006/main">
  <p:tag name="KSO_WM_DOC_GUID" val="{a013547d-e24a-4820-93ba-95626a54933b}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20184562">
      <a:dk1>
        <a:srgbClr val="000000"/>
      </a:dk1>
      <a:lt1>
        <a:sysClr val="window" lastClr="FFFFFF"/>
      </a:lt1>
      <a:dk2>
        <a:srgbClr val="3D485D"/>
      </a:dk2>
      <a:lt2>
        <a:srgbClr val="FFFFFF"/>
      </a:lt2>
      <a:accent1>
        <a:srgbClr val="39AEB5"/>
      </a:accent1>
      <a:accent2>
        <a:srgbClr val="3C6678"/>
      </a:accent2>
      <a:accent3>
        <a:srgbClr val="CED788"/>
      </a:accent3>
      <a:accent4>
        <a:srgbClr val="D7CD88"/>
      </a:accent4>
      <a:accent5>
        <a:srgbClr val="DAD5C7"/>
      </a:accent5>
      <a:accent6>
        <a:srgbClr val="E6D093"/>
      </a:accent6>
      <a:hlink>
        <a:srgbClr val="658BD5"/>
      </a:hlink>
      <a:folHlink>
        <a:srgbClr val="A16AA5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20184562">
      <a:dk1>
        <a:srgbClr val="000000"/>
      </a:dk1>
      <a:lt1>
        <a:sysClr val="window" lastClr="FFFFFF"/>
      </a:lt1>
      <a:dk2>
        <a:srgbClr val="3D485D"/>
      </a:dk2>
      <a:lt2>
        <a:srgbClr val="FFFFFF"/>
      </a:lt2>
      <a:accent1>
        <a:srgbClr val="39AEB5"/>
      </a:accent1>
      <a:accent2>
        <a:srgbClr val="3C6678"/>
      </a:accent2>
      <a:accent3>
        <a:srgbClr val="CED788"/>
      </a:accent3>
      <a:accent4>
        <a:srgbClr val="D7CD88"/>
      </a:accent4>
      <a:accent5>
        <a:srgbClr val="DAD5C7"/>
      </a:accent5>
      <a:accent6>
        <a:srgbClr val="E6D093"/>
      </a:accent6>
      <a:hlink>
        <a:srgbClr val="658BD5"/>
      </a:hlink>
      <a:folHlink>
        <a:srgbClr val="A16AA5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20184562">
    <a:dk1>
      <a:srgbClr val="000000"/>
    </a:dk1>
    <a:lt1>
      <a:sysClr val="window" lastClr="FFFFFF"/>
    </a:lt1>
    <a:dk2>
      <a:srgbClr val="3D485D"/>
    </a:dk2>
    <a:lt2>
      <a:srgbClr val="FFFFFF"/>
    </a:lt2>
    <a:accent1>
      <a:srgbClr val="39AEB5"/>
    </a:accent1>
    <a:accent2>
      <a:srgbClr val="3C6678"/>
    </a:accent2>
    <a:accent3>
      <a:srgbClr val="CED788"/>
    </a:accent3>
    <a:accent4>
      <a:srgbClr val="D7CD88"/>
    </a:accent4>
    <a:accent5>
      <a:srgbClr val="DAD5C7"/>
    </a:accent5>
    <a:accent6>
      <a:srgbClr val="E6D093"/>
    </a:accent6>
    <a:hlink>
      <a:srgbClr val="658BD5"/>
    </a:hlink>
    <a:folHlink>
      <a:srgbClr val="A16AA5"/>
    </a:folHlink>
  </a:clrScheme>
</a:themeOverride>
</file>

<file path=ppt/theme/themeOverride2.xml><?xml version="1.0" encoding="utf-8"?>
<a:themeOverride xmlns:a="http://schemas.openxmlformats.org/drawingml/2006/main">
  <a:clrScheme name="20184562">
    <a:dk1>
      <a:srgbClr val="000000"/>
    </a:dk1>
    <a:lt1>
      <a:sysClr val="window" lastClr="FFFFFF"/>
    </a:lt1>
    <a:dk2>
      <a:srgbClr val="3D485D"/>
    </a:dk2>
    <a:lt2>
      <a:srgbClr val="FFFFFF"/>
    </a:lt2>
    <a:accent1>
      <a:srgbClr val="39AEB5"/>
    </a:accent1>
    <a:accent2>
      <a:srgbClr val="3C6678"/>
    </a:accent2>
    <a:accent3>
      <a:srgbClr val="CED788"/>
    </a:accent3>
    <a:accent4>
      <a:srgbClr val="D7CD88"/>
    </a:accent4>
    <a:accent5>
      <a:srgbClr val="DAD5C7"/>
    </a:accent5>
    <a:accent6>
      <a:srgbClr val="E6D093"/>
    </a:accent6>
    <a:hlink>
      <a:srgbClr val="658BD5"/>
    </a:hlink>
    <a:folHlink>
      <a:srgbClr val="A16AA5"/>
    </a:folHlink>
  </a:clrScheme>
</a:themeOverride>
</file>

<file path=ppt/theme/themeOverride3.xml><?xml version="1.0" encoding="utf-8"?>
<a:themeOverride xmlns:a="http://schemas.openxmlformats.org/drawingml/2006/main">
  <a:clrScheme name="20184562">
    <a:dk1>
      <a:srgbClr val="000000"/>
    </a:dk1>
    <a:lt1>
      <a:sysClr val="window" lastClr="FFFFFF"/>
    </a:lt1>
    <a:dk2>
      <a:srgbClr val="3D485D"/>
    </a:dk2>
    <a:lt2>
      <a:srgbClr val="FFFFFF"/>
    </a:lt2>
    <a:accent1>
      <a:srgbClr val="39AEB5"/>
    </a:accent1>
    <a:accent2>
      <a:srgbClr val="3C6678"/>
    </a:accent2>
    <a:accent3>
      <a:srgbClr val="CED788"/>
    </a:accent3>
    <a:accent4>
      <a:srgbClr val="D7CD88"/>
    </a:accent4>
    <a:accent5>
      <a:srgbClr val="DAD5C7"/>
    </a:accent5>
    <a:accent6>
      <a:srgbClr val="E6D093"/>
    </a:accent6>
    <a:hlink>
      <a:srgbClr val="658BD5"/>
    </a:hlink>
    <a:folHlink>
      <a:srgbClr val="A16AA5"/>
    </a:folHlink>
  </a:clrScheme>
</a:themeOverride>
</file>

<file path=ppt/theme/themeOverride4.xml><?xml version="1.0" encoding="utf-8"?>
<a:themeOverride xmlns:a="http://schemas.openxmlformats.org/drawingml/2006/main">
  <a:clrScheme name="20184562">
    <a:dk1>
      <a:srgbClr val="000000"/>
    </a:dk1>
    <a:lt1>
      <a:sysClr val="window" lastClr="FFFFFF"/>
    </a:lt1>
    <a:dk2>
      <a:srgbClr val="3D485D"/>
    </a:dk2>
    <a:lt2>
      <a:srgbClr val="FFFFFF"/>
    </a:lt2>
    <a:accent1>
      <a:srgbClr val="39AEB5"/>
    </a:accent1>
    <a:accent2>
      <a:srgbClr val="3C6678"/>
    </a:accent2>
    <a:accent3>
      <a:srgbClr val="CED788"/>
    </a:accent3>
    <a:accent4>
      <a:srgbClr val="D7CD88"/>
    </a:accent4>
    <a:accent5>
      <a:srgbClr val="DAD5C7"/>
    </a:accent5>
    <a:accent6>
      <a:srgbClr val="E6D093"/>
    </a:accent6>
    <a:hlink>
      <a:srgbClr val="658BD5"/>
    </a:hlink>
    <a:folHlink>
      <a:srgbClr val="A16AA5"/>
    </a:folHlink>
  </a:clrScheme>
</a:themeOverride>
</file>

<file path=ppt/theme/themeOverride5.xml><?xml version="1.0" encoding="utf-8"?>
<a:themeOverride xmlns:a="http://schemas.openxmlformats.org/drawingml/2006/main">
  <a:clrScheme name="20184562">
    <a:dk1>
      <a:srgbClr val="000000"/>
    </a:dk1>
    <a:lt1>
      <a:sysClr val="window" lastClr="FFFFFF"/>
    </a:lt1>
    <a:dk2>
      <a:srgbClr val="3D485D"/>
    </a:dk2>
    <a:lt2>
      <a:srgbClr val="FFFFFF"/>
    </a:lt2>
    <a:accent1>
      <a:srgbClr val="39AEB5"/>
    </a:accent1>
    <a:accent2>
      <a:srgbClr val="3C6678"/>
    </a:accent2>
    <a:accent3>
      <a:srgbClr val="CED788"/>
    </a:accent3>
    <a:accent4>
      <a:srgbClr val="D7CD88"/>
    </a:accent4>
    <a:accent5>
      <a:srgbClr val="DAD5C7"/>
    </a:accent5>
    <a:accent6>
      <a:srgbClr val="E6D093"/>
    </a:accent6>
    <a:hlink>
      <a:srgbClr val="658BD5"/>
    </a:hlink>
    <a:folHlink>
      <a:srgbClr val="A16AA5"/>
    </a:folHlink>
  </a:clrScheme>
</a:themeOverride>
</file>

<file path=ppt/theme/themeOverride6.xml><?xml version="1.0" encoding="utf-8"?>
<a:themeOverride xmlns:a="http://schemas.openxmlformats.org/drawingml/2006/main">
  <a:clrScheme name="20184562">
    <a:dk1>
      <a:srgbClr val="000000"/>
    </a:dk1>
    <a:lt1>
      <a:sysClr val="window" lastClr="FFFFFF"/>
    </a:lt1>
    <a:dk2>
      <a:srgbClr val="3D485D"/>
    </a:dk2>
    <a:lt2>
      <a:srgbClr val="FFFFFF"/>
    </a:lt2>
    <a:accent1>
      <a:srgbClr val="39AEB5"/>
    </a:accent1>
    <a:accent2>
      <a:srgbClr val="3C6678"/>
    </a:accent2>
    <a:accent3>
      <a:srgbClr val="CED788"/>
    </a:accent3>
    <a:accent4>
      <a:srgbClr val="D7CD88"/>
    </a:accent4>
    <a:accent5>
      <a:srgbClr val="DAD5C7"/>
    </a:accent5>
    <a:accent6>
      <a:srgbClr val="E6D093"/>
    </a:accent6>
    <a:hlink>
      <a:srgbClr val="658BD5"/>
    </a:hlink>
    <a:folHlink>
      <a:srgbClr val="A16AA5"/>
    </a:folHlink>
  </a:clrScheme>
</a:themeOverride>
</file>

<file path=ppt/theme/themeOverride7.xml><?xml version="1.0" encoding="utf-8"?>
<a:themeOverride xmlns:a="http://schemas.openxmlformats.org/drawingml/2006/main">
  <a:clrScheme name="20184562">
    <a:dk1>
      <a:srgbClr val="000000"/>
    </a:dk1>
    <a:lt1>
      <a:sysClr val="window" lastClr="FFFFFF"/>
    </a:lt1>
    <a:dk2>
      <a:srgbClr val="3D485D"/>
    </a:dk2>
    <a:lt2>
      <a:srgbClr val="FFFFFF"/>
    </a:lt2>
    <a:accent1>
      <a:srgbClr val="39AEB5"/>
    </a:accent1>
    <a:accent2>
      <a:srgbClr val="3C6678"/>
    </a:accent2>
    <a:accent3>
      <a:srgbClr val="CED788"/>
    </a:accent3>
    <a:accent4>
      <a:srgbClr val="D7CD88"/>
    </a:accent4>
    <a:accent5>
      <a:srgbClr val="DAD5C7"/>
    </a:accent5>
    <a:accent6>
      <a:srgbClr val="E6D093"/>
    </a:accent6>
    <a:hlink>
      <a:srgbClr val="658BD5"/>
    </a:hlink>
    <a:folHlink>
      <a:srgbClr val="A16AA5"/>
    </a:folHlink>
  </a:clrScheme>
</a:themeOverride>
</file>

<file path=ppt/theme/themeOverride8.xml><?xml version="1.0" encoding="utf-8"?>
<a:themeOverride xmlns:a="http://schemas.openxmlformats.org/drawingml/2006/main">
  <a:clrScheme name="20184562">
    <a:dk1>
      <a:srgbClr val="000000"/>
    </a:dk1>
    <a:lt1>
      <a:sysClr val="window" lastClr="FFFFFF"/>
    </a:lt1>
    <a:dk2>
      <a:srgbClr val="3D485D"/>
    </a:dk2>
    <a:lt2>
      <a:srgbClr val="FFFFFF"/>
    </a:lt2>
    <a:accent1>
      <a:srgbClr val="39AEB5"/>
    </a:accent1>
    <a:accent2>
      <a:srgbClr val="3C6678"/>
    </a:accent2>
    <a:accent3>
      <a:srgbClr val="CED788"/>
    </a:accent3>
    <a:accent4>
      <a:srgbClr val="D7CD88"/>
    </a:accent4>
    <a:accent5>
      <a:srgbClr val="DAD5C7"/>
    </a:accent5>
    <a:accent6>
      <a:srgbClr val="E6D093"/>
    </a:accent6>
    <a:hlink>
      <a:srgbClr val="658BD5"/>
    </a:hlink>
    <a:folHlink>
      <a:srgbClr val="A16AA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442</Words>
  <Application>WPS 演示</Application>
  <PresentationFormat/>
  <Paragraphs>29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Arial</vt:lpstr>
      <vt:lpstr>宋体</vt:lpstr>
      <vt:lpstr>Wingdings</vt:lpstr>
      <vt:lpstr>汉仪旗黑-85S</vt:lpstr>
      <vt:lpstr>黑体</vt:lpstr>
      <vt:lpstr>微软雅黑</vt:lpstr>
      <vt:lpstr>Calibri</vt:lpstr>
      <vt:lpstr>Arial Unicode MS</vt:lpstr>
      <vt:lpstr>Office 主题​​</vt:lpstr>
      <vt:lpstr>1_Office 主题​​</vt:lpstr>
      <vt:lpstr>铜陵学院创新创业综合管理平台创新创业学院实践学分培训会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铜陵学院创新创业综合管理平台操作培训</dc:title>
  <dc:creator/>
  <cp:lastModifiedBy>111</cp:lastModifiedBy>
  <cp:revision>22</cp:revision>
  <dcterms:created xsi:type="dcterms:W3CDTF">2019-04-16T01:17:00Z</dcterms:created>
  <dcterms:modified xsi:type="dcterms:W3CDTF">2021-07-02T02:01:07Z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2052-11.1.0.10577</vt:lpwstr>
  </property>
  <property fmtid="{D5CDD505-2E9C-101B-9397-08002B2CF9AE}" pid="3" name="ICV">
    <vt:lpwstr>B8395C68ADAA4CE1A2B99B97F0704487</vt:lpwstr>
  </property>
</Properties>
</file>